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2" r:id="rId2"/>
    <p:sldId id="270" r:id="rId3"/>
    <p:sldId id="273" r:id="rId4"/>
    <p:sldId id="274" r:id="rId5"/>
    <p:sldId id="257" r:id="rId6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2795B90D-315B-4B12-8E01-6AD0AB1C476E}" type="datetimeFigureOut">
              <a:rPr lang="de-DE" smtClean="0"/>
              <a:t>15.09.2020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893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593A7173-C507-439C-92B0-67D173A59C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56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223BF-CDA6-4EFD-AA5A-A1737DC32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BD1267-090B-444F-92F2-2A5E5EE40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C1C6D3-E1DC-4D3F-B387-6F340AF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117E-EC0C-4065-92A5-92E42D842436}" type="datetime1">
              <a:rPr lang="de-DE" smtClean="0"/>
              <a:t>15.09.2020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5ABBE-9685-4673-8828-178710F3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1F13DA-064D-4E5D-9D12-4DD2B862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33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62991-DB6D-4083-A964-C9F8BD31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32171D-62F1-4BC2-9E8F-AC008BC26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89198F-F3E6-481B-985B-285A303B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196C-5A49-414E-91A8-8B7B949D72C1}" type="datetime1">
              <a:rPr lang="de-DE" smtClean="0"/>
              <a:t>15.09.2020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59D0FB-E58C-4130-A492-1FEEBE4C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B1C04-E453-4149-9BD2-C1CE110FC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9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BE5D85-AF4E-497F-9D74-1DD345F48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2F7C89-0579-44A2-9E2E-21CB41912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3DA230-D1D1-4A77-8E11-DAC4B6F9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6195-7AEC-4775-8576-E2EBCEF16461}" type="datetime1">
              <a:rPr lang="de-DE" smtClean="0"/>
              <a:t>15.09.2020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760FA5-91B6-4E12-9842-6B9CDCCB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62FDD0-4ED7-4AD0-90DE-988F0BBD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99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18136-6E40-4538-9472-1642AEAF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A88702-20C7-428F-83FD-C298E9902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AB82F7-C4F8-4354-9BF5-DB529223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8817-3865-44BD-ADEB-4EA13B4BD97D}" type="datetime1">
              <a:rPr lang="de-DE" smtClean="0"/>
              <a:t>15.09.2020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08FDF6-7404-4AE4-9F70-00E4B1DA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9187C0-54CF-4301-A5B3-CC76803E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58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9C4AF-86E6-476C-9E5E-D7C2F9DD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12A9F9-32B4-4B20-B87A-2FDCEAE8E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69F3AF-0082-407F-91D2-48094FEA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8207-08AC-4A4C-8B08-4660A1DF05F9}" type="datetime1">
              <a:rPr lang="de-DE" smtClean="0"/>
              <a:t>15.09.2020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5D8D6C-C318-462F-BBE9-3C51A586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705341-046E-42A9-B582-1778ABF7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97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51D11-6BFF-44C9-885C-D592D9DD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06E891-DD18-4A3B-885A-44059BC319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2BFC3B7-3AA2-456B-B48A-BB60C0A01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A73FF4-1261-4CD4-B779-6E0F1565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9681-BD94-40AD-94E5-6A698A022361}" type="datetime1">
              <a:rPr lang="de-DE" smtClean="0"/>
              <a:t>15.09.2020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A6A91B-F6E1-44F6-91E4-8A21F56C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1E343D-8ED0-47D0-A4AF-E032DBD1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2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0ED5-63D2-4824-9CA6-4F9A5BE4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87EA61-3EEF-4B2E-A348-90694A8FB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63DF2E-6622-46AE-AD25-48C5016AC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239BCF-5F29-4046-AC5E-F0204EEC6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B5D739-6433-472C-9E5D-1F664694E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2D5B33-0B73-447A-82C7-2A73139D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7DD3-2D12-4133-A4FF-5F475EDB037F}" type="datetime1">
              <a:rPr lang="de-DE" smtClean="0"/>
              <a:t>15.09.2020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70B38C-1520-4C51-BEC8-DF9B6C36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452ABD-F3E6-4200-98DF-D2EA2D4E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25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03A8F-00E9-41E6-B5C9-881A1578D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63CE24-24A7-4B98-A276-3B740899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09274-B61A-4EC0-B9D2-3FA89CE7CBF5}" type="datetime1">
              <a:rPr lang="de-DE" smtClean="0"/>
              <a:t>15.09.2020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541E6-BFD9-461B-9BA5-AF816DE9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19C577-DB31-4C12-8B53-CD90AB02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24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572FAA-EBAB-4B54-9796-5A97F8DF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09B4-4002-42BD-9FA1-C600EFD5B79D}" type="datetime1">
              <a:rPr lang="de-DE" smtClean="0"/>
              <a:t>15.09.2020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4C5D57-521C-4998-BB4A-D0F906BC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85B9D-8995-4A37-B3DE-8DF3D31A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813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33EBC-ED48-487B-825A-3A0BF721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2DF293-7D5C-40CD-8EDF-D5D29DF6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64FCAF-3FD7-423A-8D8F-F4E1B1B3E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0EF93E-926B-4441-8B95-B3A9954A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D04F-C9BF-4501-B8C5-0F7852E155ED}" type="datetime1">
              <a:rPr lang="de-DE" smtClean="0"/>
              <a:t>15.09.2020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D2A830-3657-4F24-80C1-0E6AE830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7F6178-31F8-4B29-BE92-C36A8468D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7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ECF8A-3540-45B6-9BB1-B36287C9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6EDC1D3-92FF-4B49-8413-3446C52D0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048EB1-0E8F-4E35-9FF0-82F58338D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48DE2B-20E5-41D3-AAF1-12C6F77A6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DBA6-11F2-47AC-8695-16848D5DCE09}" type="datetime1">
              <a:rPr lang="de-DE" smtClean="0"/>
              <a:t>15.09.2020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83C4EB-E625-4638-9D54-7878BFAE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1E334D-EEA3-4D8E-A346-8A19D32B9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58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0AAF41-2F39-40F9-B6C7-86A80373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B66735-62B9-4095-83DE-987EE43CD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CFA962-D77E-4D89-AC85-5EEE4912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6FDB7-9E99-4740-B778-164680650BD6}" type="datetime1">
              <a:rPr lang="de-DE" smtClean="0"/>
              <a:t>15.09.2020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9EF731-F9B4-43A5-9C4A-CF11E8BBB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309C-FC68-4D32-9331-3594020323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77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uturum.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6.jpg"/><Relationship Id="rId2" Type="http://schemas.openxmlformats.org/officeDocument/2006/relationships/hyperlink" Target="http://www.futurum.i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0A2008B-DC68-4C12-BB61-237980C7AAB0}"/>
              </a:ext>
            </a:extLst>
          </p:cNvPr>
          <p:cNvSpPr/>
          <p:nvPr/>
        </p:nvSpPr>
        <p:spPr>
          <a:xfrm>
            <a:off x="3749933" y="3242778"/>
            <a:ext cx="4514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www.futurum.it</a:t>
            </a:r>
            <a:endParaRPr lang="de-DE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C825CC9-7D32-415D-BF45-97379D27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1356478"/>
            <a:ext cx="8458200" cy="1651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A25FBC4-4193-41B5-9F1C-7E47E0532341}"/>
              </a:ext>
            </a:extLst>
          </p:cNvPr>
          <p:cNvSpPr/>
          <p:nvPr/>
        </p:nvSpPr>
        <p:spPr>
          <a:xfrm>
            <a:off x="1985010" y="4346761"/>
            <a:ext cx="7972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/>
              <a:t>Webinare im Live Stream/Webinars: Live Streaming </a:t>
            </a:r>
          </a:p>
          <a:p>
            <a:pPr algn="ctr"/>
            <a:r>
              <a:rPr lang="de-DE" sz="2400" dirty="0"/>
              <a:t> Informationen zu Ausbildung und Beruf/</a:t>
            </a:r>
            <a:r>
              <a:rPr lang="de-DE" sz="2400" dirty="0" err="1"/>
              <a:t>Informazioni</a:t>
            </a:r>
            <a:r>
              <a:rPr lang="de-DE" sz="2400" dirty="0"/>
              <a:t> relative a </a:t>
            </a:r>
            <a:r>
              <a:rPr lang="de-DE" sz="2400" dirty="0" err="1"/>
              <a:t>formazione</a:t>
            </a:r>
            <a:r>
              <a:rPr lang="de-DE" sz="2400" dirty="0"/>
              <a:t> e </a:t>
            </a:r>
            <a:r>
              <a:rPr lang="de-DE" sz="2400" dirty="0" err="1"/>
              <a:t>professioni</a:t>
            </a:r>
            <a:endParaRPr lang="de-DE" sz="2400" dirty="0"/>
          </a:p>
          <a:p>
            <a:pPr algn="ctr"/>
            <a:r>
              <a:rPr lang="de-DE" sz="2400" dirty="0"/>
              <a:t>Kanäle/</a:t>
            </a:r>
            <a:r>
              <a:rPr lang="de-DE" sz="2400" dirty="0" err="1"/>
              <a:t>canali</a:t>
            </a:r>
            <a:r>
              <a:rPr lang="de-DE" sz="2400" dirty="0"/>
              <a:t>: YouTube und/e Facebook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F28CBB-9C89-43B0-86E4-E2B075237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182" y="200355"/>
            <a:ext cx="80391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>
            <a:extLst>
              <a:ext uri="{FF2B5EF4-FFF2-40B4-BE49-F238E27FC236}">
                <a16:creationId xmlns:a16="http://schemas.microsoft.com/office/drawing/2014/main" id="{D7382CD2-51A5-4DC4-9958-405CC2125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807" y="182559"/>
            <a:ext cx="2767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 dirty="0"/>
              <a:t>AUTONOME PROVINZ BOZEN - SÜDTIROL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83F68776-CC9B-46C8-8784-AB63406C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7" y="119095"/>
            <a:ext cx="36161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de-DE" sz="1000" dirty="0"/>
              <a:t>PROVINCIA AUTONOMA DI BOLZANO - ALTO ADIGE</a:t>
            </a:r>
          </a:p>
          <a:p>
            <a:endParaRPr lang="it-IT" altLang="de-DE" sz="1000" dirty="0"/>
          </a:p>
          <a:p>
            <a:r>
              <a:rPr lang="de-DE" altLang="de-DE" sz="1000" b="1" dirty="0">
                <a:cs typeface="Arial" panose="020B0604020202020204" pitchFamily="34" charset="0"/>
              </a:rPr>
              <a:t>Ripartizione 40 – Diritto allo studio</a:t>
            </a:r>
          </a:p>
          <a:p>
            <a:r>
              <a:rPr lang="de-DE" altLang="de-DE" sz="1000" b="1" dirty="0">
                <a:cs typeface="Arial" panose="020B0604020202020204" pitchFamily="34" charset="0"/>
              </a:rPr>
              <a:t>40.2 Ufficio Orientamento scolastico e professionale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96E1EC8E-7036-40CE-BCB0-71C7D96D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60" y="317715"/>
            <a:ext cx="50005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000" b="1" dirty="0">
                <a:cs typeface="Arial" panose="020B0604020202020204" pitchFamily="34" charset="0"/>
              </a:rPr>
              <a:t>                        </a:t>
            </a:r>
          </a:p>
          <a:p>
            <a:pPr algn="ctr"/>
            <a:r>
              <a:rPr lang="de-DE" altLang="de-DE" sz="1000" b="1" dirty="0">
                <a:cs typeface="Arial" panose="020B0604020202020204" pitchFamily="34" charset="0"/>
              </a:rPr>
              <a:t>                       Abteilung 40 - Bildungsförderung </a:t>
            </a:r>
          </a:p>
          <a:p>
            <a:pPr algn="ctr"/>
            <a:r>
              <a:rPr lang="de-DE" altLang="de-DE" sz="1000" b="1" dirty="0">
                <a:cs typeface="Arial" panose="020B0604020202020204" pitchFamily="34" charset="0"/>
              </a:rPr>
              <a:t>                                                40. 2 Amt für Ausbildungs- und Berufsberatung  </a:t>
            </a:r>
          </a:p>
          <a:p>
            <a:pPr algn="r" eaLnBrk="1" hangingPunct="1"/>
            <a:r>
              <a:rPr lang="de-DE" altLang="de-DE" sz="1000" b="1" dirty="0">
                <a:cs typeface="Arial" panose="020B0604020202020204" pitchFamily="34" charset="0"/>
              </a:rPr>
              <a:t>                      </a:t>
            </a:r>
          </a:p>
        </p:txBody>
      </p:sp>
      <p:pic>
        <p:nvPicPr>
          <p:cNvPr id="13" name="Picture 38" descr="LW_Adler_4C_20x25">
            <a:extLst>
              <a:ext uri="{FF2B5EF4-FFF2-40B4-BE49-F238E27FC236}">
                <a16:creationId xmlns:a16="http://schemas.microsoft.com/office/drawing/2014/main" id="{4A8B0C9B-8703-451B-AA74-A43687E6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83" y="149873"/>
            <a:ext cx="576644" cy="66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 descr="Ein Bild, das Spiel, Zeichnung, Ball enthält.&#10;&#10;Automatisch generierte Beschreibung">
            <a:extLst>
              <a:ext uri="{FF2B5EF4-FFF2-40B4-BE49-F238E27FC236}">
                <a16:creationId xmlns:a16="http://schemas.microsoft.com/office/drawing/2014/main" id="{9A6605D1-FAD8-4B8E-B5CA-6E47519B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50" y="831812"/>
            <a:ext cx="5993709" cy="2355927"/>
          </a:xfrm>
          <a:prstGeom prst="rect">
            <a:avLst/>
          </a:prstGeom>
        </p:spPr>
      </p:pic>
      <p:graphicFrame>
        <p:nvGraphicFramePr>
          <p:cNvPr id="16" name="Inhaltsplatzhalter 15">
            <a:extLst>
              <a:ext uri="{FF2B5EF4-FFF2-40B4-BE49-F238E27FC236}">
                <a16:creationId xmlns:a16="http://schemas.microsoft.com/office/drawing/2014/main" id="{181A83F6-CE50-46C2-BBAC-0247EAF8EE1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4353664"/>
              </p:ext>
            </p:extLst>
          </p:nvPr>
        </p:nvGraphicFramePr>
        <p:xfrm>
          <a:off x="1544754" y="3290114"/>
          <a:ext cx="8369300" cy="1957388"/>
        </p:xfrm>
        <a:graphic>
          <a:graphicData uri="http://schemas.openxmlformats.org/drawingml/2006/table">
            <a:tbl>
              <a:tblPr firstRow="1" firstCol="1" bandRow="1"/>
              <a:tblGrid>
                <a:gridCol w="1054100">
                  <a:extLst>
                    <a:ext uri="{9D8B030D-6E8A-4147-A177-3AD203B41FA5}">
                      <a16:colId xmlns:a16="http://schemas.microsoft.com/office/drawing/2014/main" val="25611931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21642705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4311342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877343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Donnerstag 1. Oktober 2020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Giovedì 1° ottobre 2020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Freitag 2. Oktober 2020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Venerdì 2 ottobre 2020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Samstag 3. Oktober 2020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Sabato 3 ottobre 2020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21971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14:30 - 16:00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RUNDUM       MINT                       E D’INTORNI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Mint im Beruf/</a:t>
                      </a:r>
                      <a:r>
                        <a:rPr lang="de-DE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Professione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Mint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 14.30 - 15.05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Uhr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Sig.a/Frau Arianna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Giudiceandrea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Ore 15.05 - 15.45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Uhr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Sig./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Herr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Johannes Brunner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Mint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Universität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und </a:t>
                      </a:r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Forschung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Università e Ricerca nell'area </a:t>
                      </a:r>
                      <a:r>
                        <a:rPr lang="it-IT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Mint</a:t>
                      </a: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Ore 14.30 - 15.05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Uhr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Herr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/Sig. Diego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Calvanese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Ore 15.05 - 15.45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Uhr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Frau/Sig.a Alessandra Rossini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Student/</a:t>
                      </a:r>
                      <a:r>
                        <a:rPr lang="de-DE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/en/</a:t>
                      </a:r>
                      <a:r>
                        <a:rPr lang="de-DE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Studenti</a:t>
                      </a:r>
                      <a:r>
                        <a:rPr lang="de-DE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de-DE" sz="11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studentesse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14.30 - 15.05 Uhr                              Student eines Mint-Faches in deutscher Sprache                                                      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15.05 - 15.45 Uhr                                 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Studentessa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ambito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Mint in </a:t>
                      </a:r>
                      <a:r>
                        <a:rPr lang="de-DE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lingua</a:t>
                      </a: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italiana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48016"/>
                  </a:ext>
                </a:extLst>
              </a:tr>
            </a:tbl>
          </a:graphicData>
        </a:graphic>
      </p:graphicFrame>
      <p:sp>
        <p:nvSpPr>
          <p:cNvPr id="18" name="Titel 1">
            <a:extLst>
              <a:ext uri="{FF2B5EF4-FFF2-40B4-BE49-F238E27FC236}">
                <a16:creationId xmlns:a16="http://schemas.microsoft.com/office/drawing/2014/main" id="{301A61C2-56AD-4C5B-AB5C-3803E228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1" y="53498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3600" dirty="0"/>
              <a:t>Kanal/</a:t>
            </a:r>
            <a:r>
              <a:rPr lang="de-DE" sz="3600" dirty="0" err="1"/>
              <a:t>canale</a:t>
            </a:r>
            <a:r>
              <a:rPr lang="de-DE" sz="3600" dirty="0"/>
              <a:t>: Instagram </a:t>
            </a:r>
            <a:r>
              <a:rPr lang="de-DE" sz="3600" b="1" dirty="0"/>
              <a:t>Youkando.it</a:t>
            </a:r>
          </a:p>
        </p:txBody>
      </p:sp>
    </p:spTree>
    <p:extLst>
      <p:ext uri="{BB962C8B-B14F-4D97-AF65-F5344CB8AC3E}">
        <p14:creationId xmlns:p14="http://schemas.microsoft.com/office/powerpoint/2010/main" val="119090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DDAE99-0845-4573-AAF3-3AAB72245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30202" y="5196244"/>
            <a:ext cx="4086588" cy="65710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de-DE" dirty="0"/>
              <a:t>     </a:t>
            </a:r>
            <a:r>
              <a:rPr lang="de-DE" sz="9600" dirty="0"/>
              <a:t>DIGITAL</a:t>
            </a:r>
          </a:p>
          <a:p>
            <a:pPr marL="0" indent="0" algn="ctr">
              <a:buNone/>
            </a:pPr>
            <a:r>
              <a:rPr lang="de-DE" sz="8000" dirty="0"/>
              <a:t>WIFO der Handelskammer Bozen/IRE </a:t>
            </a:r>
            <a:r>
              <a:rPr lang="de-DE" sz="8000" dirty="0" err="1"/>
              <a:t>camera</a:t>
            </a:r>
            <a:r>
              <a:rPr lang="de-DE" sz="8000" dirty="0"/>
              <a:t> di </a:t>
            </a:r>
            <a:r>
              <a:rPr lang="de-DE" sz="8000" dirty="0" err="1"/>
              <a:t>commercio</a:t>
            </a:r>
            <a:r>
              <a:rPr lang="de-DE" sz="8000" dirty="0"/>
              <a:t> di </a:t>
            </a:r>
            <a:r>
              <a:rPr lang="de-DE" sz="8000" dirty="0" err="1"/>
              <a:t>Bolzano</a:t>
            </a:r>
            <a:endParaRPr lang="de-DE" sz="80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B81F0EA-9B34-4AED-889D-B58B564515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3375" y="518033"/>
            <a:ext cx="45397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6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469998-DD93-40FA-9116-9B3CD07BE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76" y="4873995"/>
            <a:ext cx="10442448" cy="85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in den Hallen der Messe Bozen/</a:t>
            </a:r>
            <a:r>
              <a:rPr lang="de-DE" dirty="0" err="1"/>
              <a:t>nel</a:t>
            </a:r>
            <a:r>
              <a:rPr lang="de-DE" dirty="0"/>
              <a:t> </a:t>
            </a:r>
            <a:r>
              <a:rPr lang="de-DE" dirty="0" err="1"/>
              <a:t>padiglione</a:t>
            </a:r>
            <a:r>
              <a:rPr lang="de-DE" dirty="0"/>
              <a:t> della </a:t>
            </a:r>
            <a:r>
              <a:rPr lang="de-DE" dirty="0" err="1"/>
              <a:t>Fiera</a:t>
            </a:r>
            <a:r>
              <a:rPr lang="de-DE" dirty="0"/>
              <a:t> di </a:t>
            </a:r>
            <a:r>
              <a:rPr lang="de-DE" dirty="0" err="1"/>
              <a:t>Bolzano</a:t>
            </a:r>
            <a:endParaRPr lang="de-DE" dirty="0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6B4ECC5-2D1C-4B6A-9F08-0086EF399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951" y="413158"/>
            <a:ext cx="4658402" cy="41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0A2008B-DC68-4C12-BB61-237980C7AAB0}"/>
              </a:ext>
            </a:extLst>
          </p:cNvPr>
          <p:cNvSpPr/>
          <p:nvPr/>
        </p:nvSpPr>
        <p:spPr>
          <a:xfrm>
            <a:off x="3575072" y="3232058"/>
            <a:ext cx="4514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www.futurum.it</a:t>
            </a:r>
            <a:endParaRPr lang="de-DE" sz="4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F637327-B944-4DA1-813B-28BBEFC6AC10}"/>
              </a:ext>
            </a:extLst>
          </p:cNvPr>
          <p:cNvSpPr/>
          <p:nvPr/>
        </p:nvSpPr>
        <p:spPr>
          <a:xfrm>
            <a:off x="1974585" y="4639880"/>
            <a:ext cx="2094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www.worldskills.it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84CCCE-BEF7-4732-AAAC-70A93A580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6" y="4663263"/>
            <a:ext cx="1214150" cy="430332"/>
          </a:xfrm>
          <a:prstGeom prst="rect">
            <a:avLst/>
          </a:prstGeom>
        </p:spPr>
      </p:pic>
      <p:pic>
        <p:nvPicPr>
          <p:cNvPr id="19" name="Grafik 1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9486470-0908-49EE-B851-34CF45C82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11" y="1016246"/>
            <a:ext cx="8458200" cy="1651000"/>
          </a:xfrm>
          <a:prstGeom prst="rect">
            <a:avLst/>
          </a:prstGeom>
        </p:spPr>
      </p:pic>
      <p:pic>
        <p:nvPicPr>
          <p:cNvPr id="21" name="Grafik 20" descr="Ein Bild, das Spiel, Zeichnung, Ball enthält.&#10;&#10;Automatisch generierte Beschreibung">
            <a:extLst>
              <a:ext uri="{FF2B5EF4-FFF2-40B4-BE49-F238E27FC236}">
                <a16:creationId xmlns:a16="http://schemas.microsoft.com/office/drawing/2014/main" id="{1A68750B-855B-4A41-B903-588C222472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20" y="4919228"/>
            <a:ext cx="4693991" cy="184505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1AB4A21-7BBA-4056-9B29-EE90B232C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756" y="2884959"/>
            <a:ext cx="2389709" cy="2290546"/>
          </a:xfrm>
          <a:prstGeom prst="rect">
            <a:avLst/>
          </a:prstGeom>
        </p:spPr>
      </p:pic>
      <p:pic>
        <p:nvPicPr>
          <p:cNvPr id="26" name="Grafik 2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CAFA761-77CB-499D-B54A-D844AA35D2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7" y="2667246"/>
            <a:ext cx="2245516" cy="202115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166DBE-2E8A-47EE-8E88-13D6D85C4B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585" y="196200"/>
            <a:ext cx="80391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2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Breitbild</PresentationFormat>
  <Paragraphs>40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Kanal/canale: Instagram Youkando.it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Aberer, Petra</dc:creator>
  <cp:lastModifiedBy>Seebacher, Alexa</cp:lastModifiedBy>
  <cp:revision>74</cp:revision>
  <cp:lastPrinted>2020-09-02T12:19:22Z</cp:lastPrinted>
  <dcterms:created xsi:type="dcterms:W3CDTF">2018-09-05T11:53:43Z</dcterms:created>
  <dcterms:modified xsi:type="dcterms:W3CDTF">2020-09-15T09:53:46Z</dcterms:modified>
</cp:coreProperties>
</file>