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66" r:id="rId2"/>
    <p:sldId id="268" r:id="rId3"/>
    <p:sldId id="269" r:id="rId4"/>
    <p:sldId id="270" r:id="rId5"/>
    <p:sldId id="271" r:id="rId6"/>
    <p:sldId id="267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3E27-D7F7-455C-A309-4D09556A7AC6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56235F1-481D-4034-B2E3-37B1B8918AD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0089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3E27-D7F7-455C-A309-4D09556A7AC6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56235F1-481D-4034-B2E3-37B1B8918AD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1316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3E27-D7F7-455C-A309-4D09556A7AC6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56235F1-481D-4034-B2E3-37B1B8918A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8777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3E27-D7F7-455C-A309-4D09556A7AC6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56235F1-481D-4034-B2E3-37B1B8918AD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21593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3E27-D7F7-455C-A309-4D09556A7AC6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56235F1-481D-4034-B2E3-37B1B8918A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66223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3E27-D7F7-455C-A309-4D09556A7AC6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56235F1-481D-4034-B2E3-37B1B8918AD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49505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3E27-D7F7-455C-A309-4D09556A7AC6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35F1-481D-4034-B2E3-37B1B8918AD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49361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3E27-D7F7-455C-A309-4D09556A7AC6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35F1-481D-4034-B2E3-37B1B8918AD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5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3E27-D7F7-455C-A309-4D09556A7AC6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35F1-481D-4034-B2E3-37B1B8918AD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5267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3E27-D7F7-455C-A309-4D09556A7AC6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56235F1-481D-4034-B2E3-37B1B8918AD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7034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3E27-D7F7-455C-A309-4D09556A7AC6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56235F1-481D-4034-B2E3-37B1B8918AD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8532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3E27-D7F7-455C-A309-4D09556A7AC6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56235F1-481D-4034-B2E3-37B1B8918AD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7985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3E27-D7F7-455C-A309-4D09556A7AC6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35F1-481D-4034-B2E3-37B1B8918AD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7877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3E27-D7F7-455C-A309-4D09556A7AC6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35F1-481D-4034-B2E3-37B1B8918AD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6046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3E27-D7F7-455C-A309-4D09556A7AC6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35F1-481D-4034-B2E3-37B1B8918AD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9075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3E27-D7F7-455C-A309-4D09556A7AC6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56235F1-481D-4034-B2E3-37B1B8918AD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5047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A3E27-D7F7-455C-A309-4D09556A7AC6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56235F1-481D-4034-B2E3-37B1B8918AD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856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DIRITTI DELLA DONNA</a:t>
            </a: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Elisabeth Burgos (venezuelana)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b="1" dirty="0"/>
              <a:t>	“UNA BRACCIANTE AGRICOLA </a:t>
            </a:r>
            <a:r>
              <a:rPr lang="it-IT" b="1" dirty="0" err="1"/>
              <a:t>DI</a:t>
            </a:r>
            <a:r>
              <a:rPr lang="it-IT" b="1" dirty="0"/>
              <a:t> OTTO ANNI”</a:t>
            </a:r>
          </a:p>
          <a:p>
            <a:pPr>
              <a:buNone/>
            </a:pPr>
            <a:r>
              <a:rPr lang="it-IT" sz="2400" dirty="0"/>
              <a:t>			(da “Mi chiamo </a:t>
            </a:r>
            <a:r>
              <a:rPr lang="it-IT" sz="2400" dirty="0" err="1"/>
              <a:t>Rigoberta</a:t>
            </a:r>
            <a:r>
              <a:rPr lang="it-IT" sz="2400" dirty="0"/>
              <a:t> </a:t>
            </a:r>
            <a:r>
              <a:rPr lang="it-IT" sz="2400" dirty="0" err="1"/>
              <a:t>Menchù</a:t>
            </a:r>
            <a:r>
              <a:rPr lang="it-IT" sz="2400" dirty="0"/>
              <a:t>”)</a:t>
            </a:r>
          </a:p>
          <a:p>
            <a:pPr>
              <a:buNone/>
            </a:pPr>
            <a:endParaRPr lang="it-IT" sz="2400" dirty="0"/>
          </a:p>
          <a:p>
            <a:pPr>
              <a:buNone/>
            </a:pPr>
            <a:r>
              <a:rPr lang="it-IT" sz="2400" dirty="0"/>
              <a:t>	BIOGRAFIA </a:t>
            </a:r>
            <a:r>
              <a:rPr lang="it-IT" sz="2400" dirty="0" err="1"/>
              <a:t>DI</a:t>
            </a:r>
            <a:r>
              <a:rPr lang="it-IT" sz="2400" dirty="0"/>
              <a:t> RIGOBERTA MENCHÙ, VISSUTA IN GUATEMALA DOVE LE CONDIZIONI </a:t>
            </a:r>
            <a:r>
              <a:rPr lang="it-IT" sz="2400" dirty="0" err="1"/>
              <a:t>DI</a:t>
            </a:r>
            <a:r>
              <a:rPr lang="it-IT" sz="2400" dirty="0"/>
              <a:t> VITA DEI CONTADINI SONO TREMENDE.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RIGOBERTA MENCHU</a:t>
            </a:r>
            <a:r>
              <a:rPr lang="it-IT"/>
              <a:t>’ (1959)  </a:t>
            </a:r>
            <a:br>
              <a:rPr lang="it-IT" dirty="0"/>
            </a:br>
            <a:r>
              <a:rPr lang="it-IT" dirty="0"/>
              <a:t>PREMIO NOBEL PER LA PACE 1992</a:t>
            </a:r>
          </a:p>
        </p:txBody>
      </p:sp>
      <p:pic>
        <p:nvPicPr>
          <p:cNvPr id="5" name="Segnaposto immagine 4" descr="menchù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5071" b="25071"/>
          <a:stretch>
            <a:fillRect/>
          </a:stretch>
        </p:blipFill>
        <p:spPr>
          <a:xfrm>
            <a:off x="1763688" y="332656"/>
            <a:ext cx="5486400" cy="4322911"/>
          </a:xfrm>
        </p:spPr>
      </p:pic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 err="1"/>
              <a:t>Latifa</a:t>
            </a:r>
            <a:r>
              <a:rPr lang="it-IT" sz="3600" b="1" dirty="0"/>
              <a:t> (afgana)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sz="3600" b="1" dirty="0"/>
              <a:t>		“TRE BAMBINE </a:t>
            </a:r>
            <a:r>
              <a:rPr lang="it-IT" sz="3600" b="1" dirty="0" err="1"/>
              <a:t>DI</a:t>
            </a:r>
            <a:r>
              <a:rPr lang="it-IT" sz="3600" b="1" dirty="0"/>
              <a:t> TAIMANI”</a:t>
            </a:r>
          </a:p>
          <a:p>
            <a:pPr>
              <a:buNone/>
            </a:pPr>
            <a:r>
              <a:rPr lang="it-IT" sz="2400" dirty="0"/>
              <a:t>	(da “Viso negato, avere vent’anni a Kabul: la mia vita rubata dai Talebani)</a:t>
            </a:r>
          </a:p>
          <a:p>
            <a:pPr>
              <a:buNone/>
            </a:pPr>
            <a:endParaRPr lang="it-IT" sz="2400" dirty="0"/>
          </a:p>
          <a:p>
            <a:pPr>
              <a:buNone/>
            </a:pPr>
            <a:r>
              <a:rPr lang="it-IT" sz="2400" dirty="0"/>
              <a:t>	LATIFA ORGANIZZA UNA SCUOLA CLANDESTINA CONTRO IL REGIME DEI TALEBANI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 err="1"/>
              <a:t>Bapsi</a:t>
            </a:r>
            <a:r>
              <a:rPr lang="it-IT" sz="3600" b="1" dirty="0"/>
              <a:t> </a:t>
            </a:r>
            <a:r>
              <a:rPr lang="it-IT" sz="3600" b="1" dirty="0" err="1"/>
              <a:t>Sidhwa</a:t>
            </a:r>
            <a:r>
              <a:rPr lang="it-IT" sz="3600" b="1" dirty="0"/>
              <a:t> (pakistana, del </a:t>
            </a:r>
            <a:r>
              <a:rPr lang="it-IT" sz="3600" b="1" dirty="0" err="1"/>
              <a:t>Punjab</a:t>
            </a:r>
            <a:r>
              <a:rPr lang="it-IT" sz="3600" b="1" dirty="0"/>
              <a:t>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sz="3600" b="1" dirty="0"/>
              <a:t>		“LA SPOSA BAMBINA”</a:t>
            </a:r>
          </a:p>
          <a:p>
            <a:pPr lvl="2"/>
            <a:r>
              <a:rPr lang="it-IT" dirty="0"/>
              <a:t>(da “Acqua”)</a:t>
            </a:r>
          </a:p>
          <a:p>
            <a:pPr lvl="2"/>
            <a:endParaRPr lang="it-IT" dirty="0"/>
          </a:p>
          <a:p>
            <a:pPr lvl="2">
              <a:buNone/>
            </a:pPr>
            <a:r>
              <a:rPr lang="it-IT" b="1" dirty="0"/>
              <a:t>	IL MARITO COMUNICA ALLA MOGLIE </a:t>
            </a:r>
            <a:r>
              <a:rPr lang="it-IT" b="1" dirty="0" err="1"/>
              <a:t>DI</a:t>
            </a:r>
            <a:r>
              <a:rPr lang="it-IT" b="1" dirty="0"/>
              <a:t> AVER CONCESSO IN SPOSA LA FIGLIA </a:t>
            </a:r>
            <a:r>
              <a:rPr lang="it-IT" b="1" dirty="0" err="1"/>
              <a:t>DI</a:t>
            </a:r>
            <a:r>
              <a:rPr lang="it-IT" b="1" dirty="0"/>
              <a:t> SEI ANNI ; LA DONNA È CONTRARIATA MA POI È COSTRETTA A RASSEGNARSI AL DESTINO DELLA FIGLIA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/>
              <a:t>DONNE DA NOBEL </a:t>
            </a:r>
            <a:br>
              <a:rPr lang="it-IT" sz="3600" b="1" dirty="0"/>
            </a:br>
            <a:r>
              <a:rPr lang="it-IT" sz="3600" b="1" dirty="0"/>
              <a:t>(29 donne su 650 uomini)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10 NOBEL PER LA PACE</a:t>
            </a:r>
          </a:p>
          <a:p>
            <a:r>
              <a:rPr lang="it-IT" dirty="0"/>
              <a:t>11 NOBEL PER LA LETTERATURA</a:t>
            </a:r>
          </a:p>
          <a:p>
            <a:r>
              <a:rPr lang="it-IT" dirty="0"/>
              <a:t>6 NOBEL PER LA PSICOLOGIA O LA MEDICINA</a:t>
            </a:r>
          </a:p>
          <a:p>
            <a:r>
              <a:rPr lang="it-IT" dirty="0"/>
              <a:t>4 NOBEL PER LA CHIMICA</a:t>
            </a:r>
          </a:p>
          <a:p>
            <a:r>
              <a:rPr lang="it-IT" dirty="0"/>
              <a:t>2 NOBEL PER LA FISICA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/>
              <a:t>Rita </a:t>
            </a:r>
            <a:r>
              <a:rPr lang="it-IT" sz="3600" b="1" dirty="0" err="1"/>
              <a:t>Querze</a:t>
            </a:r>
            <a:r>
              <a:rPr lang="it-IT" sz="3600" b="1" dirty="0"/>
              <a:t>’ (italiana)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/>
              <a:t>“IO, MANAGER TRADITA DALL’AZIENDA. DOPO IL PARTO COSTRETTA A LICENZIARMI”</a:t>
            </a:r>
          </a:p>
          <a:p>
            <a:pPr lvl="3">
              <a:buNone/>
            </a:pPr>
            <a:r>
              <a:rPr lang="it-IT" sz="2400" dirty="0"/>
              <a:t>(da “</a:t>
            </a:r>
            <a:r>
              <a:rPr lang="it-IT" sz="2400"/>
              <a:t>Corriere della sera” 2010)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800" dirty="0"/>
              <a:t>DISCRIMINAZIONI</a:t>
            </a:r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it-IT" sz="4400" dirty="0"/>
              <a:t> RISPETTO  AI DIRITTI UMANI</a:t>
            </a:r>
          </a:p>
          <a:p>
            <a:pPr lvl="2">
              <a:buNone/>
            </a:pPr>
            <a:r>
              <a:rPr lang="it-IT" dirty="0"/>
              <a:t>   ( VITA, LIBERTA</a:t>
            </a:r>
            <a:r>
              <a:rPr lang="it-IT" sz="1600" dirty="0"/>
              <a:t>’,  …....</a:t>
            </a:r>
            <a:r>
              <a:rPr lang="it-IT" dirty="0"/>
              <a:t>)</a:t>
            </a:r>
            <a:endParaRPr lang="it-IT" sz="1600" dirty="0"/>
          </a:p>
          <a:p>
            <a:pPr lvl="1"/>
            <a:r>
              <a:rPr lang="it-IT" sz="4400" dirty="0"/>
              <a:t>RISPETTO  ALL’UOMO</a:t>
            </a:r>
          </a:p>
          <a:p>
            <a:pPr lvl="2">
              <a:buNone/>
            </a:pPr>
            <a:r>
              <a:rPr lang="it-IT" dirty="0"/>
              <a:t>	( DIRITTO </a:t>
            </a:r>
            <a:r>
              <a:rPr lang="it-IT" dirty="0" err="1"/>
              <a:t>DI</a:t>
            </a:r>
            <a:r>
              <a:rPr lang="it-IT" dirty="0"/>
              <a:t> VOTO, DIRITTI CIVILI, LAVORO, PARI OPPORTUNITA’..)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EMANCIPAZIONE FEMMINILE</a:t>
            </a: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b="1" dirty="0"/>
              <a:t>(PROCESSO STORICO – CULTURALE)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1903: SUFFRAGETTE INGLESI</a:t>
            </a: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PER OTTENERE IL DIRITTO </a:t>
            </a:r>
            <a:r>
              <a:rPr lang="it-IT" dirty="0" err="1"/>
              <a:t>DI</a:t>
            </a:r>
            <a:r>
              <a:rPr lang="it-IT" dirty="0"/>
              <a:t> VOTO</a:t>
            </a:r>
          </a:p>
          <a:p>
            <a:r>
              <a:rPr lang="it-IT" dirty="0"/>
              <a:t>(SUFFRAGIO UNIVERSALE)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8 MARZO FESTA DELLA DONNA</a:t>
            </a: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1908   SCIOPERO  A  NEW YORK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Azar</a:t>
            </a:r>
            <a:r>
              <a:rPr lang="it-IT" dirty="0"/>
              <a:t> </a:t>
            </a:r>
            <a:r>
              <a:rPr lang="it-IT" dirty="0" err="1"/>
              <a:t>Nafisi</a:t>
            </a:r>
            <a:r>
              <a:rPr lang="it-IT" dirty="0"/>
              <a:t> (iraniana)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b="1" dirty="0"/>
              <a:t>“UN’ INSOLITA LEZIONE A TEHERAN”</a:t>
            </a:r>
          </a:p>
          <a:p>
            <a:pPr>
              <a:buNone/>
            </a:pPr>
            <a:r>
              <a:rPr lang="it-IT" sz="2400" dirty="0"/>
              <a:t>			(da “Leggere Lolita a Teheran)</a:t>
            </a:r>
          </a:p>
          <a:p>
            <a:pPr>
              <a:buNone/>
            </a:pPr>
            <a:endParaRPr lang="it-IT" sz="2400" dirty="0"/>
          </a:p>
          <a:p>
            <a:pPr>
              <a:buNone/>
            </a:pPr>
            <a:endParaRPr lang="it-IT" sz="2400" dirty="0"/>
          </a:p>
          <a:p>
            <a:pPr>
              <a:buNone/>
            </a:pPr>
            <a:r>
              <a:rPr lang="it-IT" b="1" dirty="0"/>
              <a:t>	</a:t>
            </a:r>
            <a:r>
              <a:rPr lang="it-IT" sz="2800" b="1" dirty="0"/>
              <a:t>A TEHERAN  UN GOVERNO DITTATORIALE IMPONE ALLE DONNE REGOLE DISCRIMINANTI</a:t>
            </a:r>
          </a:p>
          <a:p>
            <a:pPr>
              <a:buNone/>
            </a:pPr>
            <a:endParaRPr lang="it-IT" b="1" dirty="0"/>
          </a:p>
          <a:p>
            <a:endParaRPr lang="it-I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/>
              <a:t>Jean </a:t>
            </a:r>
            <a:r>
              <a:rPr lang="it-IT" sz="3600" b="1" dirty="0" err="1"/>
              <a:t>Sasson</a:t>
            </a:r>
            <a:r>
              <a:rPr lang="it-IT" sz="3600" b="1" dirty="0"/>
              <a:t> (americana vissuta in Arabia)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27584" y="2420888"/>
            <a:ext cx="7869560" cy="358985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it-IT" b="1" dirty="0"/>
              <a:t>			“DONNE AL VOLANTE”</a:t>
            </a:r>
          </a:p>
          <a:p>
            <a:pPr>
              <a:buNone/>
            </a:pPr>
            <a:r>
              <a:rPr lang="it-IT" b="1" dirty="0"/>
              <a:t>				</a:t>
            </a:r>
            <a:r>
              <a:rPr lang="it-IT" sz="2400" dirty="0"/>
              <a:t>(da “Dietro il velo”)</a:t>
            </a:r>
          </a:p>
          <a:p>
            <a:pPr>
              <a:buNone/>
            </a:pPr>
            <a:endParaRPr lang="it-IT" sz="2400" b="1" dirty="0"/>
          </a:p>
          <a:p>
            <a:pPr>
              <a:buNone/>
            </a:pPr>
            <a:r>
              <a:rPr lang="it-IT" sz="2800" dirty="0"/>
              <a:t>IN ARABIA SAUDITA È VIETATO ALLE DONNE GUIDARE L’AUTO.</a:t>
            </a:r>
          </a:p>
          <a:p>
            <a:pPr>
              <a:buNone/>
            </a:pPr>
            <a:r>
              <a:rPr lang="it-IT" sz="2800" dirty="0"/>
              <a:t>UN GRUPPO </a:t>
            </a:r>
            <a:r>
              <a:rPr lang="it-IT" sz="2800" dirty="0" err="1"/>
              <a:t>DI</a:t>
            </a:r>
            <a:r>
              <a:rPr lang="it-IT" sz="2800" dirty="0"/>
              <a:t> DONNE SI METTE AL VOLANTE COME SFIDA MA VENGONO ARRESTATE E PUNITE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600" b="1" dirty="0" err="1"/>
              <a:t>Wangari</a:t>
            </a:r>
            <a:r>
              <a:rPr lang="it-IT" sz="3600" b="1" dirty="0"/>
              <a:t> Muta </a:t>
            </a:r>
            <a:r>
              <a:rPr lang="it-IT" sz="3600" b="1" dirty="0" err="1"/>
              <a:t>Maathai</a:t>
            </a:r>
            <a:r>
              <a:rPr lang="it-IT" sz="3600" dirty="0"/>
              <a:t> </a:t>
            </a:r>
            <a:r>
              <a:rPr lang="it-IT" sz="3600" b="1" dirty="0"/>
              <a:t>(africana)</a:t>
            </a:r>
            <a:br>
              <a:rPr lang="it-IT" sz="3600" b="1" dirty="0"/>
            </a:br>
            <a:r>
              <a:rPr lang="it-IT" sz="3600" dirty="0"/>
              <a:t>(Nobel pace 2004)</a:t>
            </a:r>
            <a:endParaRPr lang="it-IT" sz="36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b="1" dirty="0"/>
              <a:t>		“LA SCUOLA CHE CONQUISTA”</a:t>
            </a:r>
          </a:p>
          <a:p>
            <a:pPr lvl="1">
              <a:buNone/>
            </a:pPr>
            <a:r>
              <a:rPr lang="it-IT" sz="2000" dirty="0"/>
              <a:t>( da “Solo il vento mi piegherà. La mia vita, la mia lotta”)</a:t>
            </a:r>
          </a:p>
          <a:p>
            <a:pPr lvl="1">
              <a:buNone/>
            </a:pPr>
            <a:endParaRPr lang="it-IT" sz="2000" dirty="0"/>
          </a:p>
          <a:p>
            <a:pPr lvl="1">
              <a:buNone/>
            </a:pPr>
            <a:r>
              <a:rPr lang="it-IT" sz="2400" b="1" dirty="0"/>
              <a:t>	</a:t>
            </a:r>
            <a:r>
              <a:rPr lang="it-IT" sz="2400" dirty="0"/>
              <a:t>WANGARI HA LA FORTUNA </a:t>
            </a:r>
            <a:r>
              <a:rPr lang="it-IT" sz="2400" dirty="0" err="1"/>
              <a:t>DI</a:t>
            </a:r>
            <a:r>
              <a:rPr lang="it-IT" sz="2400" dirty="0"/>
              <a:t> UNA MADRE CHE DECIDE </a:t>
            </a:r>
            <a:r>
              <a:rPr lang="it-IT" sz="2400" dirty="0" err="1"/>
              <a:t>DI</a:t>
            </a:r>
            <a:r>
              <a:rPr lang="it-IT" sz="2400" dirty="0"/>
              <a:t> MANDARLA A SCUOLA (ANCHE SE È FEMMINA, ANCHE SE HA UN COSTO CHE COSTA SACRIFICI)</a:t>
            </a:r>
            <a:endParaRPr lang="it-IT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		MALALA YOUSAFZAI</a:t>
            </a:r>
            <a:br>
              <a:rPr lang="it-IT" dirty="0"/>
            </a:br>
            <a:r>
              <a:rPr lang="it-IT" dirty="0"/>
              <a:t>		(17 anni Nobel Pace 2014)</a:t>
            </a:r>
          </a:p>
        </p:txBody>
      </p:sp>
      <p:pic>
        <p:nvPicPr>
          <p:cNvPr id="6" name="Segnaposto immagine 5" descr="Malala2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7249" r="7249"/>
          <a:stretch>
            <a:fillRect/>
          </a:stretch>
        </p:blipFill>
        <p:spPr/>
      </p:pic>
      <p:sp>
        <p:nvSpPr>
          <p:cNvPr id="5" name="Segnaposto testo 4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sz="2400" dirty="0"/>
              <a:t>Lotta per diritto istruzione delle bambine in Pakistan</a:t>
            </a:r>
          </a:p>
          <a:p>
            <a:endParaRPr lang="it-IT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ilo">
  <a:themeElements>
    <a:clrScheme name="Filo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Filo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ilo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161</TotalTime>
  <Words>168</Words>
  <Application>Microsoft Office PowerPoint</Application>
  <PresentationFormat>Presentazione su schermo (4:3)</PresentationFormat>
  <Paragraphs>57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Filo</vt:lpstr>
      <vt:lpstr>DIRITTI DELLA DONNA</vt:lpstr>
      <vt:lpstr>DISCRIMINAZIONI</vt:lpstr>
      <vt:lpstr>EMANCIPAZIONE FEMMINILE</vt:lpstr>
      <vt:lpstr>1903: SUFFRAGETTE INGLESI</vt:lpstr>
      <vt:lpstr>8 MARZO FESTA DELLA DONNA</vt:lpstr>
      <vt:lpstr>Azar Nafisi (iraniana)</vt:lpstr>
      <vt:lpstr>Jean Sasson (americana vissuta in Arabia)</vt:lpstr>
      <vt:lpstr>Wangari Muta Maathai (africana) (Nobel pace 2004)</vt:lpstr>
      <vt:lpstr>  MALALA YOUSAFZAI   (17 anni Nobel Pace 2014)</vt:lpstr>
      <vt:lpstr>Elisabeth Burgos (venezuelana)</vt:lpstr>
      <vt:lpstr>RIGOBERTA MENCHU’ (1959)   PREMIO NOBEL PER LA PACE 1992</vt:lpstr>
      <vt:lpstr>Latifa (afgana) </vt:lpstr>
      <vt:lpstr>Bapsi Sidhwa (pakistana, del Punjab)</vt:lpstr>
      <vt:lpstr>DONNE DA NOBEL  (29 donne su 650 uomini)</vt:lpstr>
      <vt:lpstr>Rita Querze’ (italiana)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Azar Nafisi (iraniana)</dc:title>
  <dc:creator>Olivo-Tiziana</dc:creator>
  <cp:lastModifiedBy>Utente Windows</cp:lastModifiedBy>
  <cp:revision>20</cp:revision>
  <dcterms:created xsi:type="dcterms:W3CDTF">2015-10-24T07:52:27Z</dcterms:created>
  <dcterms:modified xsi:type="dcterms:W3CDTF">2020-04-27T14:07:45Z</dcterms:modified>
</cp:coreProperties>
</file>