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332" r:id="rId5"/>
    <p:sldId id="326" r:id="rId6"/>
    <p:sldId id="327" r:id="rId7"/>
    <p:sldId id="328" r:id="rId8"/>
    <p:sldId id="329" r:id="rId9"/>
    <p:sldId id="330" r:id="rId10"/>
    <p:sldId id="331" r:id="rId11"/>
  </p:sldIdLst>
  <p:sldSz cx="12192000" cy="6858000"/>
  <p:notesSz cx="6858000" cy="9144000"/>
  <p:defaultTextStyle>
    <a:defPPr>
      <a:defRPr lang="de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1219"/>
    <a:srgbClr val="CFD5EA"/>
    <a:srgbClr val="F9CFD1"/>
    <a:srgbClr val="F0787E"/>
    <a:srgbClr val="E623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ittlere Formatvorlage 3 - Akz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42"/>
    <p:restoredTop sz="94667"/>
  </p:normalViewPr>
  <p:slideViewPr>
    <p:cSldViewPr snapToGrid="0" snapToObjects="1" showGuides="1">
      <p:cViewPr varScale="1">
        <p:scale>
          <a:sx n="85" d="100"/>
          <a:sy n="85" d="100"/>
        </p:scale>
        <p:origin x="114" y="4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5A6B3F-75ED-46B3-A14B-E3ABFB73DB83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FAB1B860-2EC4-41A1-BA76-B3C09FAA1C66}">
      <dgm:prSet phldrT="[Text]"/>
      <dgm:spPr>
        <a:solidFill>
          <a:srgbClr val="9E1219"/>
        </a:solidFill>
      </dgm:spPr>
      <dgm:t>
        <a:bodyPr/>
        <a:lstStyle/>
        <a:p>
          <a:r>
            <a:rPr lang="it-IT" dirty="0"/>
            <a:t>Persone/famiglie che hanno già ricevuto l'Aiuto immediato Covid-19</a:t>
          </a:r>
          <a:endParaRPr lang="de-DE" dirty="0"/>
        </a:p>
      </dgm:t>
    </dgm:pt>
    <dgm:pt modelId="{A2D7C063-6A80-4E6C-9F1F-FB9A8DFDB26A}" type="parTrans" cxnId="{AF078121-22AE-4195-86D8-709ECF155B08}">
      <dgm:prSet/>
      <dgm:spPr/>
      <dgm:t>
        <a:bodyPr/>
        <a:lstStyle/>
        <a:p>
          <a:endParaRPr lang="de-DE"/>
        </a:p>
      </dgm:t>
    </dgm:pt>
    <dgm:pt modelId="{04AFCB2C-1939-4839-8860-FF00F41DC6D5}" type="sibTrans" cxnId="{AF078121-22AE-4195-86D8-709ECF155B08}">
      <dgm:prSet/>
      <dgm:spPr/>
      <dgm:t>
        <a:bodyPr/>
        <a:lstStyle/>
        <a:p>
          <a:endParaRPr lang="de-DE"/>
        </a:p>
      </dgm:t>
    </dgm:pt>
    <dgm:pt modelId="{047884EE-6A25-4C6A-9C3A-488F0E1281EA}">
      <dgm:prSet phldrT="[Text]"/>
      <dgm:spPr/>
      <dgm:t>
        <a:bodyPr/>
        <a:lstStyle/>
        <a:p>
          <a:pPr>
            <a:buFont typeface="+mj-lt"/>
            <a:buAutoNum type="alphaLcParenR"/>
          </a:pPr>
          <a:r>
            <a:rPr lang="it-IT" dirty="0"/>
            <a:t>Integrazione della prestazione Aiuto immediato </a:t>
          </a:r>
          <a:r>
            <a:rPr lang="it-IT" dirty="0" err="1"/>
            <a:t>Covid</a:t>
          </a:r>
          <a:r>
            <a:rPr lang="it-IT" dirty="0"/>
            <a:t> 19</a:t>
          </a:r>
          <a:endParaRPr lang="de-DE" dirty="0"/>
        </a:p>
      </dgm:t>
    </dgm:pt>
    <dgm:pt modelId="{A8D2408F-DD11-447C-8868-67924CB32C15}" type="parTrans" cxnId="{58B07BE1-8771-4D3C-940C-9CF26670FF3D}">
      <dgm:prSet/>
      <dgm:spPr/>
      <dgm:t>
        <a:bodyPr/>
        <a:lstStyle/>
        <a:p>
          <a:endParaRPr lang="de-DE"/>
        </a:p>
      </dgm:t>
    </dgm:pt>
    <dgm:pt modelId="{DF809625-F1DD-4D59-A9FC-A513C53796A4}" type="sibTrans" cxnId="{58B07BE1-8771-4D3C-940C-9CF26670FF3D}">
      <dgm:prSet/>
      <dgm:spPr/>
      <dgm:t>
        <a:bodyPr/>
        <a:lstStyle/>
        <a:p>
          <a:endParaRPr lang="de-DE"/>
        </a:p>
      </dgm:t>
    </dgm:pt>
    <dgm:pt modelId="{CF017771-E8E5-4AED-A385-F1F546E55CB6}">
      <dgm:prSet phldrT="[Text]"/>
      <dgm:spPr>
        <a:solidFill>
          <a:srgbClr val="9E1219"/>
        </a:solidFill>
      </dgm:spPr>
      <dgm:t>
        <a:bodyPr/>
        <a:lstStyle/>
        <a:p>
          <a:r>
            <a:rPr lang="it-IT" dirty="0"/>
            <a:t>Persone/famiglie che non hanno ricevuto l'Aiuto immediato Covid-19 hanno diritto</a:t>
          </a:r>
          <a:endParaRPr lang="de-DE" dirty="0"/>
        </a:p>
      </dgm:t>
    </dgm:pt>
    <dgm:pt modelId="{EA83C642-0CD0-41BD-B34D-B7B61659143F}" type="parTrans" cxnId="{82AAA213-AA3B-424B-8192-4B61E85AD7E9}">
      <dgm:prSet/>
      <dgm:spPr/>
      <dgm:t>
        <a:bodyPr/>
        <a:lstStyle/>
        <a:p>
          <a:endParaRPr lang="de-DE"/>
        </a:p>
      </dgm:t>
    </dgm:pt>
    <dgm:pt modelId="{6AA42C82-1EFC-42D8-A910-A321F91FBDC5}" type="sibTrans" cxnId="{82AAA213-AA3B-424B-8192-4B61E85AD7E9}">
      <dgm:prSet/>
      <dgm:spPr/>
      <dgm:t>
        <a:bodyPr/>
        <a:lstStyle/>
        <a:p>
          <a:endParaRPr lang="de-DE"/>
        </a:p>
      </dgm:t>
    </dgm:pt>
    <dgm:pt modelId="{B50CE343-C360-4FB2-83A6-E1C21834AFA9}">
      <dgm:prSet phldrT="[Text]"/>
      <dgm:spPr/>
      <dgm:t>
        <a:bodyPr/>
        <a:lstStyle/>
        <a:p>
          <a:pPr>
            <a:buFont typeface="+mj-lt"/>
            <a:buAutoNum type="alphaLcParenR"/>
          </a:pPr>
          <a:r>
            <a:rPr lang="it-IT" dirty="0"/>
            <a:t>Aiuto immediato </a:t>
          </a:r>
          <a:r>
            <a:rPr lang="it-IT" dirty="0" err="1"/>
            <a:t>Covid</a:t>
          </a:r>
          <a:r>
            <a:rPr lang="it-IT" dirty="0"/>
            <a:t> 2021</a:t>
          </a:r>
          <a:endParaRPr lang="de-DE" dirty="0"/>
        </a:p>
      </dgm:t>
    </dgm:pt>
    <dgm:pt modelId="{AEDD3F58-B9A1-41D5-BBF1-F7358B005B0E}" type="parTrans" cxnId="{A466C091-3089-4ED5-9F37-35364AA56488}">
      <dgm:prSet/>
      <dgm:spPr/>
      <dgm:t>
        <a:bodyPr/>
        <a:lstStyle/>
        <a:p>
          <a:endParaRPr lang="de-DE"/>
        </a:p>
      </dgm:t>
    </dgm:pt>
    <dgm:pt modelId="{A75EF308-1A9C-49AF-B906-2C95744F987B}" type="sibTrans" cxnId="{A466C091-3089-4ED5-9F37-35364AA56488}">
      <dgm:prSet/>
      <dgm:spPr/>
      <dgm:t>
        <a:bodyPr/>
        <a:lstStyle/>
        <a:p>
          <a:endParaRPr lang="de-DE"/>
        </a:p>
      </dgm:t>
    </dgm:pt>
    <dgm:pt modelId="{34810663-20D2-49A3-9B8C-9BF7A330C32E}">
      <dgm:prSet phldrT="[Text]"/>
      <dgm:spPr/>
      <dgm:t>
        <a:bodyPr/>
        <a:lstStyle/>
        <a:p>
          <a:pPr>
            <a:buFont typeface="+mj-lt"/>
            <a:buAutoNum type="alphaLcParenR"/>
          </a:pPr>
          <a:r>
            <a:rPr lang="it-IT" dirty="0"/>
            <a:t>Contributo al canone di locazione e per le spese accessorie </a:t>
          </a:r>
          <a:r>
            <a:rPr lang="it-IT" dirty="0" err="1"/>
            <a:t>Covid</a:t>
          </a:r>
          <a:r>
            <a:rPr lang="it-IT" dirty="0"/>
            <a:t> 2021</a:t>
          </a:r>
          <a:endParaRPr lang="de-DE" dirty="0"/>
        </a:p>
      </dgm:t>
    </dgm:pt>
    <dgm:pt modelId="{81D529BC-09F9-44E5-B04C-BE9931AB1954}" type="parTrans" cxnId="{B5686005-DC74-4F18-84FC-C7143438093C}">
      <dgm:prSet/>
      <dgm:spPr/>
      <dgm:t>
        <a:bodyPr/>
        <a:lstStyle/>
        <a:p>
          <a:endParaRPr lang="de-DE"/>
        </a:p>
      </dgm:t>
    </dgm:pt>
    <dgm:pt modelId="{838762C2-F030-4005-ABD4-CC3570DB69D9}" type="sibTrans" cxnId="{B5686005-DC74-4F18-84FC-C7143438093C}">
      <dgm:prSet/>
      <dgm:spPr/>
      <dgm:t>
        <a:bodyPr/>
        <a:lstStyle/>
        <a:p>
          <a:endParaRPr lang="de-DE"/>
        </a:p>
      </dgm:t>
    </dgm:pt>
    <dgm:pt modelId="{8E6EA096-7180-4D05-838C-A5EAB0EFE8D2}" type="pres">
      <dgm:prSet presAssocID="{C35A6B3F-75ED-46B3-A14B-E3ABFB73DB83}" presName="Name0" presStyleCnt="0">
        <dgm:presLayoutVars>
          <dgm:dir/>
          <dgm:animLvl val="lvl"/>
          <dgm:resizeHandles val="exact"/>
        </dgm:presLayoutVars>
      </dgm:prSet>
      <dgm:spPr/>
    </dgm:pt>
    <dgm:pt modelId="{B2490E20-DA53-49E7-A029-93F6FC634E28}" type="pres">
      <dgm:prSet presAssocID="{FAB1B860-2EC4-41A1-BA76-B3C09FAA1C66}" presName="vertFlow" presStyleCnt="0"/>
      <dgm:spPr/>
    </dgm:pt>
    <dgm:pt modelId="{7AE85688-D03B-4BC3-A43D-1142B7E0DB0C}" type="pres">
      <dgm:prSet presAssocID="{FAB1B860-2EC4-41A1-BA76-B3C09FAA1C66}" presName="header" presStyleLbl="node1" presStyleIdx="0" presStyleCnt="2"/>
      <dgm:spPr/>
    </dgm:pt>
    <dgm:pt modelId="{F6CD0DAE-FB21-4957-B938-0928DE198783}" type="pres">
      <dgm:prSet presAssocID="{A8D2408F-DD11-447C-8868-67924CB32C15}" presName="parTrans" presStyleLbl="sibTrans2D1" presStyleIdx="0" presStyleCnt="3"/>
      <dgm:spPr/>
    </dgm:pt>
    <dgm:pt modelId="{CDC8FEC3-4B5E-4CDA-AF8E-F945D74B8026}" type="pres">
      <dgm:prSet presAssocID="{047884EE-6A25-4C6A-9C3A-488F0E1281EA}" presName="child" presStyleLbl="alignAccFollowNode1" presStyleIdx="0" presStyleCnt="3">
        <dgm:presLayoutVars>
          <dgm:chMax val="0"/>
          <dgm:bulletEnabled val="1"/>
        </dgm:presLayoutVars>
      </dgm:prSet>
      <dgm:spPr/>
    </dgm:pt>
    <dgm:pt modelId="{FDE30961-9854-42AB-8B8E-9E8159947F3C}" type="pres">
      <dgm:prSet presAssocID="{FAB1B860-2EC4-41A1-BA76-B3C09FAA1C66}" presName="hSp" presStyleCnt="0"/>
      <dgm:spPr/>
    </dgm:pt>
    <dgm:pt modelId="{D1ADE4C3-B7CA-48BF-8EF4-16B33300BDE3}" type="pres">
      <dgm:prSet presAssocID="{CF017771-E8E5-4AED-A385-F1F546E55CB6}" presName="vertFlow" presStyleCnt="0"/>
      <dgm:spPr/>
    </dgm:pt>
    <dgm:pt modelId="{B08535DE-99E0-4EB5-8E7F-80FF9CFF19B3}" type="pres">
      <dgm:prSet presAssocID="{CF017771-E8E5-4AED-A385-F1F546E55CB6}" presName="header" presStyleLbl="node1" presStyleIdx="1" presStyleCnt="2"/>
      <dgm:spPr/>
    </dgm:pt>
    <dgm:pt modelId="{317C5801-C7C4-4DCB-A64A-D83D2A4D6059}" type="pres">
      <dgm:prSet presAssocID="{AEDD3F58-B9A1-41D5-BBF1-F7358B005B0E}" presName="parTrans" presStyleLbl="sibTrans2D1" presStyleIdx="1" presStyleCnt="3"/>
      <dgm:spPr/>
    </dgm:pt>
    <dgm:pt modelId="{3549B632-CBCE-4D32-B3FA-75777C28F70E}" type="pres">
      <dgm:prSet presAssocID="{B50CE343-C360-4FB2-83A6-E1C21834AFA9}" presName="child" presStyleLbl="alignAccFollowNode1" presStyleIdx="1" presStyleCnt="3">
        <dgm:presLayoutVars>
          <dgm:chMax val="0"/>
          <dgm:bulletEnabled val="1"/>
        </dgm:presLayoutVars>
      </dgm:prSet>
      <dgm:spPr/>
    </dgm:pt>
    <dgm:pt modelId="{6BFE4DB3-0D56-4772-8ED6-CE55DF60FAE2}" type="pres">
      <dgm:prSet presAssocID="{A75EF308-1A9C-49AF-B906-2C95744F987B}" presName="sibTrans" presStyleLbl="sibTrans2D1" presStyleIdx="2" presStyleCnt="3"/>
      <dgm:spPr/>
    </dgm:pt>
    <dgm:pt modelId="{BF1EC29C-4459-4A3C-9C0C-DF3A33B2A843}" type="pres">
      <dgm:prSet presAssocID="{34810663-20D2-49A3-9B8C-9BF7A330C32E}" presName="child" presStyleLbl="alignAccFollowNode1" presStyleIdx="2" presStyleCnt="3">
        <dgm:presLayoutVars>
          <dgm:chMax val="0"/>
          <dgm:bulletEnabled val="1"/>
        </dgm:presLayoutVars>
      </dgm:prSet>
      <dgm:spPr/>
    </dgm:pt>
  </dgm:ptLst>
  <dgm:cxnLst>
    <dgm:cxn modelId="{B5686005-DC74-4F18-84FC-C7143438093C}" srcId="{CF017771-E8E5-4AED-A385-F1F546E55CB6}" destId="{34810663-20D2-49A3-9B8C-9BF7A330C32E}" srcOrd="1" destOrd="0" parTransId="{81D529BC-09F9-44E5-B04C-BE9931AB1954}" sibTransId="{838762C2-F030-4005-ABD4-CC3570DB69D9}"/>
    <dgm:cxn modelId="{82AAA213-AA3B-424B-8192-4B61E85AD7E9}" srcId="{C35A6B3F-75ED-46B3-A14B-E3ABFB73DB83}" destId="{CF017771-E8E5-4AED-A385-F1F546E55CB6}" srcOrd="1" destOrd="0" parTransId="{EA83C642-0CD0-41BD-B34D-B7B61659143F}" sibTransId="{6AA42C82-1EFC-42D8-A910-A321F91FBDC5}"/>
    <dgm:cxn modelId="{71DA241A-2D49-4702-8A94-C68E24F666FA}" type="presOf" srcId="{B50CE343-C360-4FB2-83A6-E1C21834AFA9}" destId="{3549B632-CBCE-4D32-B3FA-75777C28F70E}" srcOrd="0" destOrd="0" presId="urn:microsoft.com/office/officeart/2005/8/layout/lProcess1"/>
    <dgm:cxn modelId="{3F48E21A-5E4D-46D1-9897-089D50D2D885}" type="presOf" srcId="{CF017771-E8E5-4AED-A385-F1F546E55CB6}" destId="{B08535DE-99E0-4EB5-8E7F-80FF9CFF19B3}" srcOrd="0" destOrd="0" presId="urn:microsoft.com/office/officeart/2005/8/layout/lProcess1"/>
    <dgm:cxn modelId="{AF078121-22AE-4195-86D8-709ECF155B08}" srcId="{C35A6B3F-75ED-46B3-A14B-E3ABFB73DB83}" destId="{FAB1B860-2EC4-41A1-BA76-B3C09FAA1C66}" srcOrd="0" destOrd="0" parTransId="{A2D7C063-6A80-4E6C-9F1F-FB9A8DFDB26A}" sibTransId="{04AFCB2C-1939-4839-8860-FF00F41DC6D5}"/>
    <dgm:cxn modelId="{18FE1582-33EB-4550-983E-046FBD7B06E1}" type="presOf" srcId="{AEDD3F58-B9A1-41D5-BBF1-F7358B005B0E}" destId="{317C5801-C7C4-4DCB-A64A-D83D2A4D6059}" srcOrd="0" destOrd="0" presId="urn:microsoft.com/office/officeart/2005/8/layout/lProcess1"/>
    <dgm:cxn modelId="{4CBD8C87-B8B3-4A05-A194-387268B97C49}" type="presOf" srcId="{047884EE-6A25-4C6A-9C3A-488F0E1281EA}" destId="{CDC8FEC3-4B5E-4CDA-AF8E-F945D74B8026}" srcOrd="0" destOrd="0" presId="urn:microsoft.com/office/officeart/2005/8/layout/lProcess1"/>
    <dgm:cxn modelId="{A466C091-3089-4ED5-9F37-35364AA56488}" srcId="{CF017771-E8E5-4AED-A385-F1F546E55CB6}" destId="{B50CE343-C360-4FB2-83A6-E1C21834AFA9}" srcOrd="0" destOrd="0" parTransId="{AEDD3F58-B9A1-41D5-BBF1-F7358B005B0E}" sibTransId="{A75EF308-1A9C-49AF-B906-2C95744F987B}"/>
    <dgm:cxn modelId="{54EBD194-13E8-403E-8797-E668D7C3CB45}" type="presOf" srcId="{FAB1B860-2EC4-41A1-BA76-B3C09FAA1C66}" destId="{7AE85688-D03B-4BC3-A43D-1142B7E0DB0C}" srcOrd="0" destOrd="0" presId="urn:microsoft.com/office/officeart/2005/8/layout/lProcess1"/>
    <dgm:cxn modelId="{7BDB499F-DEC2-419A-A535-4E4598B7832E}" type="presOf" srcId="{34810663-20D2-49A3-9B8C-9BF7A330C32E}" destId="{BF1EC29C-4459-4A3C-9C0C-DF3A33B2A843}" srcOrd="0" destOrd="0" presId="urn:microsoft.com/office/officeart/2005/8/layout/lProcess1"/>
    <dgm:cxn modelId="{EA34B0C8-99AB-4DFA-A44D-935E486A1810}" type="presOf" srcId="{C35A6B3F-75ED-46B3-A14B-E3ABFB73DB83}" destId="{8E6EA096-7180-4D05-838C-A5EAB0EFE8D2}" srcOrd="0" destOrd="0" presId="urn:microsoft.com/office/officeart/2005/8/layout/lProcess1"/>
    <dgm:cxn modelId="{58B07BE1-8771-4D3C-940C-9CF26670FF3D}" srcId="{FAB1B860-2EC4-41A1-BA76-B3C09FAA1C66}" destId="{047884EE-6A25-4C6A-9C3A-488F0E1281EA}" srcOrd="0" destOrd="0" parTransId="{A8D2408F-DD11-447C-8868-67924CB32C15}" sibTransId="{DF809625-F1DD-4D59-A9FC-A513C53796A4}"/>
    <dgm:cxn modelId="{171265EB-24D2-4F83-A7DD-D0715ED788C7}" type="presOf" srcId="{A8D2408F-DD11-447C-8868-67924CB32C15}" destId="{F6CD0DAE-FB21-4957-B938-0928DE198783}" srcOrd="0" destOrd="0" presId="urn:microsoft.com/office/officeart/2005/8/layout/lProcess1"/>
    <dgm:cxn modelId="{D64886F2-7D3B-4B5A-BD5D-7D8202BE1E45}" type="presOf" srcId="{A75EF308-1A9C-49AF-B906-2C95744F987B}" destId="{6BFE4DB3-0D56-4772-8ED6-CE55DF60FAE2}" srcOrd="0" destOrd="0" presId="urn:microsoft.com/office/officeart/2005/8/layout/lProcess1"/>
    <dgm:cxn modelId="{16E03B3E-C5B3-46C0-BD7F-9B3CBED023FE}" type="presParOf" srcId="{8E6EA096-7180-4D05-838C-A5EAB0EFE8D2}" destId="{B2490E20-DA53-49E7-A029-93F6FC634E28}" srcOrd="0" destOrd="0" presId="urn:microsoft.com/office/officeart/2005/8/layout/lProcess1"/>
    <dgm:cxn modelId="{BB8AA7AB-75B7-4407-A658-D91B8D1C85CC}" type="presParOf" srcId="{B2490E20-DA53-49E7-A029-93F6FC634E28}" destId="{7AE85688-D03B-4BC3-A43D-1142B7E0DB0C}" srcOrd="0" destOrd="0" presId="urn:microsoft.com/office/officeart/2005/8/layout/lProcess1"/>
    <dgm:cxn modelId="{3E1C72BA-FF04-48D2-A249-3B81D7FF1780}" type="presParOf" srcId="{B2490E20-DA53-49E7-A029-93F6FC634E28}" destId="{F6CD0DAE-FB21-4957-B938-0928DE198783}" srcOrd="1" destOrd="0" presId="urn:microsoft.com/office/officeart/2005/8/layout/lProcess1"/>
    <dgm:cxn modelId="{ED2352C6-93B0-465A-834D-10D3D984DBEB}" type="presParOf" srcId="{B2490E20-DA53-49E7-A029-93F6FC634E28}" destId="{CDC8FEC3-4B5E-4CDA-AF8E-F945D74B8026}" srcOrd="2" destOrd="0" presId="urn:microsoft.com/office/officeart/2005/8/layout/lProcess1"/>
    <dgm:cxn modelId="{06768029-B29A-4D40-A525-8C9297533AEA}" type="presParOf" srcId="{8E6EA096-7180-4D05-838C-A5EAB0EFE8D2}" destId="{FDE30961-9854-42AB-8B8E-9E8159947F3C}" srcOrd="1" destOrd="0" presId="urn:microsoft.com/office/officeart/2005/8/layout/lProcess1"/>
    <dgm:cxn modelId="{511A99BB-2403-4C1E-8A5E-399E7746543E}" type="presParOf" srcId="{8E6EA096-7180-4D05-838C-A5EAB0EFE8D2}" destId="{D1ADE4C3-B7CA-48BF-8EF4-16B33300BDE3}" srcOrd="2" destOrd="0" presId="urn:microsoft.com/office/officeart/2005/8/layout/lProcess1"/>
    <dgm:cxn modelId="{B6BD0391-9FC9-4B1C-90CD-018A3BFE096F}" type="presParOf" srcId="{D1ADE4C3-B7CA-48BF-8EF4-16B33300BDE3}" destId="{B08535DE-99E0-4EB5-8E7F-80FF9CFF19B3}" srcOrd="0" destOrd="0" presId="urn:microsoft.com/office/officeart/2005/8/layout/lProcess1"/>
    <dgm:cxn modelId="{31C92D8D-A863-42FA-8290-7B0C8BCAD41D}" type="presParOf" srcId="{D1ADE4C3-B7CA-48BF-8EF4-16B33300BDE3}" destId="{317C5801-C7C4-4DCB-A64A-D83D2A4D6059}" srcOrd="1" destOrd="0" presId="urn:microsoft.com/office/officeart/2005/8/layout/lProcess1"/>
    <dgm:cxn modelId="{F56532CB-A798-4E53-A341-54925BD748FB}" type="presParOf" srcId="{D1ADE4C3-B7CA-48BF-8EF4-16B33300BDE3}" destId="{3549B632-CBCE-4D32-B3FA-75777C28F70E}" srcOrd="2" destOrd="0" presId="urn:microsoft.com/office/officeart/2005/8/layout/lProcess1"/>
    <dgm:cxn modelId="{28EF36A6-1205-4BEA-B6DC-2BEF7CE20090}" type="presParOf" srcId="{D1ADE4C3-B7CA-48BF-8EF4-16B33300BDE3}" destId="{6BFE4DB3-0D56-4772-8ED6-CE55DF60FAE2}" srcOrd="3" destOrd="0" presId="urn:microsoft.com/office/officeart/2005/8/layout/lProcess1"/>
    <dgm:cxn modelId="{724D258C-63FA-4FA2-8D18-F8A5A2D092F6}" type="presParOf" srcId="{D1ADE4C3-B7CA-48BF-8EF4-16B33300BDE3}" destId="{BF1EC29C-4459-4A3C-9C0C-DF3A33B2A843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8750AF-C903-4361-8825-E3DA17717EDD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50CD0B76-48BD-4C6E-A79F-56A8EE8BF9CF}">
      <dgm:prSet/>
      <dgm:spPr>
        <a:solidFill>
          <a:srgbClr val="9E1219"/>
        </a:solidFill>
      </dgm:spPr>
      <dgm:t>
        <a:bodyPr/>
        <a:lstStyle/>
        <a:p>
          <a:r>
            <a:rPr lang="de-DE" dirty="0" err="1"/>
            <a:t>Limiti</a:t>
          </a:r>
          <a:r>
            <a:rPr lang="de-DE" dirty="0"/>
            <a:t> di </a:t>
          </a:r>
          <a:r>
            <a:rPr lang="de-DE" dirty="0" err="1"/>
            <a:t>reddito</a:t>
          </a:r>
          <a:r>
            <a:rPr lang="de-DE" dirty="0"/>
            <a:t> (entrate nette)</a:t>
          </a:r>
        </a:p>
      </dgm:t>
    </dgm:pt>
    <dgm:pt modelId="{91FF6C29-70C0-444E-8CC7-7608CACB28FC}" type="parTrans" cxnId="{EF3B276F-BDBF-44DA-A323-40AEFC38B248}">
      <dgm:prSet/>
      <dgm:spPr/>
      <dgm:t>
        <a:bodyPr/>
        <a:lstStyle/>
        <a:p>
          <a:endParaRPr lang="de-DE"/>
        </a:p>
      </dgm:t>
    </dgm:pt>
    <dgm:pt modelId="{12760ECD-72A6-487E-976B-543EBFA9A48E}" type="sibTrans" cxnId="{EF3B276F-BDBF-44DA-A323-40AEFC38B248}">
      <dgm:prSet/>
      <dgm:spPr/>
      <dgm:t>
        <a:bodyPr/>
        <a:lstStyle/>
        <a:p>
          <a:endParaRPr lang="de-DE"/>
        </a:p>
      </dgm:t>
    </dgm:pt>
    <dgm:pt modelId="{D634AF1C-ECC5-4723-B2AE-5D241DA9CAD5}">
      <dgm:prSet/>
      <dgm:spPr/>
      <dgm:t>
        <a:bodyPr/>
        <a:lstStyle/>
        <a:p>
          <a:r>
            <a:rPr lang="de-DE" dirty="0"/>
            <a:t>Persona </a:t>
          </a:r>
          <a:r>
            <a:rPr lang="de-DE" dirty="0" err="1"/>
            <a:t>singola</a:t>
          </a:r>
          <a:r>
            <a:rPr lang="de-DE" dirty="0"/>
            <a:t>: 1.400 </a:t>
          </a:r>
          <a:r>
            <a:rPr lang="de-DE" dirty="0" err="1"/>
            <a:t>euro</a:t>
          </a:r>
          <a:endParaRPr lang="de-DE" dirty="0"/>
        </a:p>
      </dgm:t>
    </dgm:pt>
    <dgm:pt modelId="{7DD93EC0-7DD8-444B-BB99-9B0E204D91ED}" type="parTrans" cxnId="{F7428A3F-73EC-4290-9BD3-EB704ED45BCF}">
      <dgm:prSet/>
      <dgm:spPr/>
      <dgm:t>
        <a:bodyPr/>
        <a:lstStyle/>
        <a:p>
          <a:endParaRPr lang="de-DE"/>
        </a:p>
      </dgm:t>
    </dgm:pt>
    <dgm:pt modelId="{F276D427-6EC1-4BFA-BB5A-24AB7E7C991E}" type="sibTrans" cxnId="{F7428A3F-73EC-4290-9BD3-EB704ED45BCF}">
      <dgm:prSet/>
      <dgm:spPr/>
      <dgm:t>
        <a:bodyPr/>
        <a:lstStyle/>
        <a:p>
          <a:endParaRPr lang="de-DE"/>
        </a:p>
      </dgm:t>
    </dgm:pt>
    <dgm:pt modelId="{591B5830-8066-4EE8-8ACC-B37733FBC856}">
      <dgm:prSet/>
      <dgm:spPr>
        <a:solidFill>
          <a:srgbClr val="9E1219"/>
        </a:solidFill>
      </dgm:spPr>
      <dgm:t>
        <a:bodyPr/>
        <a:lstStyle/>
        <a:p>
          <a:r>
            <a:rPr lang="de-DE">
              <a:latin typeface="Arial" panose="020B0604020202020204"/>
            </a:rPr>
            <a:t>Limiti</a:t>
          </a:r>
          <a:r>
            <a:rPr lang="de-DE"/>
            <a:t> di patrimonio</a:t>
          </a:r>
        </a:p>
      </dgm:t>
    </dgm:pt>
    <dgm:pt modelId="{20234D91-3F95-4B88-8D1F-0091A4E1CEA4}" type="parTrans" cxnId="{5B57978E-CAC0-40CB-BA03-2BA6B2B0FF88}">
      <dgm:prSet/>
      <dgm:spPr/>
      <dgm:t>
        <a:bodyPr/>
        <a:lstStyle/>
        <a:p>
          <a:endParaRPr lang="de-DE"/>
        </a:p>
      </dgm:t>
    </dgm:pt>
    <dgm:pt modelId="{69D4FD58-9CA9-442F-934A-72C66E13DF21}" type="sibTrans" cxnId="{5B57978E-CAC0-40CB-BA03-2BA6B2B0FF88}">
      <dgm:prSet/>
      <dgm:spPr/>
      <dgm:t>
        <a:bodyPr/>
        <a:lstStyle/>
        <a:p>
          <a:endParaRPr lang="de-DE"/>
        </a:p>
      </dgm:t>
    </dgm:pt>
    <dgm:pt modelId="{5AE427C9-35B1-481D-B2A9-1002D429C57F}">
      <dgm:prSet custT="1"/>
      <dgm:spPr>
        <a:solidFill>
          <a:srgbClr val="9E1219"/>
        </a:solidFill>
      </dgm:spPr>
      <dgm:t>
        <a:bodyPr/>
        <a:lstStyle/>
        <a:p>
          <a:r>
            <a:rPr lang="it-IT" sz="2000" kern="1200" dirty="0">
              <a:solidFill>
                <a:prstClr val="white"/>
              </a:solidFill>
              <a:latin typeface="Arial" panose="020B0604020202020204"/>
              <a:ea typeface="+mn-ea"/>
              <a:cs typeface="+mn-cs"/>
            </a:rPr>
            <a:t>Persona che ricava il proprio reddito</a:t>
          </a:r>
          <a:endParaRPr lang="de-DE" sz="2000" kern="1200" dirty="0">
            <a:solidFill>
              <a:prstClr val="white"/>
            </a:solidFill>
            <a:latin typeface="Arial" panose="020B0604020202020204"/>
            <a:ea typeface="+mn-ea"/>
            <a:cs typeface="+mn-cs"/>
          </a:endParaRPr>
        </a:p>
      </dgm:t>
    </dgm:pt>
    <dgm:pt modelId="{47DA3084-E654-4592-85F3-D1ED985F3219}" type="parTrans" cxnId="{65B9784F-4919-474B-B938-CA9F49246AC7}">
      <dgm:prSet/>
      <dgm:spPr/>
      <dgm:t>
        <a:bodyPr/>
        <a:lstStyle/>
        <a:p>
          <a:endParaRPr lang="de-DE"/>
        </a:p>
      </dgm:t>
    </dgm:pt>
    <dgm:pt modelId="{59558D0A-D31E-492D-8D71-86F9E2630629}" type="sibTrans" cxnId="{65B9784F-4919-474B-B938-CA9F49246AC7}">
      <dgm:prSet/>
      <dgm:spPr/>
      <dgm:t>
        <a:bodyPr/>
        <a:lstStyle/>
        <a:p>
          <a:endParaRPr lang="de-DE"/>
        </a:p>
      </dgm:t>
    </dgm:pt>
    <dgm:pt modelId="{E595EECC-9DDD-4B24-A2C9-5FBD8C1D87EF}">
      <dgm:prSet custT="1"/>
      <dgm:spPr/>
      <dgm:t>
        <a:bodyPr/>
        <a:lstStyle/>
        <a:p>
          <a:r>
            <a:rPr lang="it-IT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/>
              <a:ea typeface="+mn-ea"/>
              <a:cs typeface="+mn-cs"/>
            </a:rPr>
            <a:t>per persone singole e famiglie: max. 60.000,00 euro</a:t>
          </a:r>
          <a:br>
            <a:rPr lang="it-IT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/>
              <a:ea typeface="+mn-ea"/>
              <a:cs typeface="+mn-cs"/>
            </a:rPr>
          </a:br>
          <a:r>
            <a:rPr lang="it-IT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/>
              <a:ea typeface="+mn-ea"/>
              <a:cs typeface="+mn-cs"/>
            </a:rPr>
            <a:t>(al 31 dicembre 2021)</a:t>
          </a:r>
          <a:endParaRPr lang="de-DE" sz="1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 panose="020B0604020202020204"/>
            <a:ea typeface="+mn-ea"/>
            <a:cs typeface="+mn-cs"/>
          </a:endParaRPr>
        </a:p>
      </dgm:t>
    </dgm:pt>
    <dgm:pt modelId="{0442D961-0559-4166-9FFF-DA9094B1EC4D}" type="parTrans" cxnId="{10109C68-8703-4ABF-B5CB-4DF53584F3F8}">
      <dgm:prSet/>
      <dgm:spPr/>
      <dgm:t>
        <a:bodyPr/>
        <a:lstStyle/>
        <a:p>
          <a:endParaRPr lang="de-DE"/>
        </a:p>
      </dgm:t>
    </dgm:pt>
    <dgm:pt modelId="{B9391FD4-8B36-4657-A038-24D81F3D542E}" type="sibTrans" cxnId="{10109C68-8703-4ABF-B5CB-4DF53584F3F8}">
      <dgm:prSet/>
      <dgm:spPr/>
      <dgm:t>
        <a:bodyPr/>
        <a:lstStyle/>
        <a:p>
          <a:endParaRPr lang="de-DE"/>
        </a:p>
      </dgm:t>
    </dgm:pt>
    <dgm:pt modelId="{1BA0687D-6860-4E7D-8148-B4D5685361FE}">
      <dgm:prSet/>
      <dgm:spPr/>
      <dgm:t>
        <a:bodyPr/>
        <a:lstStyle/>
        <a:p>
          <a:r>
            <a:rPr lang="de-DE" dirty="0"/>
            <a:t>da </a:t>
          </a:r>
          <a:r>
            <a:rPr lang="de-DE" dirty="0" err="1"/>
            <a:t>lavoro</a:t>
          </a:r>
          <a:r>
            <a:rPr lang="de-DE" dirty="0"/>
            <a:t> dipendente (</a:t>
          </a:r>
          <a:r>
            <a:rPr lang="de-DE" dirty="0" err="1"/>
            <a:t>lavoratore</a:t>
          </a:r>
          <a:r>
            <a:rPr lang="de-DE" dirty="0"/>
            <a:t> </a:t>
          </a:r>
          <a:r>
            <a:rPr lang="de-DE" dirty="0" err="1"/>
            <a:t>subordinato</a:t>
          </a:r>
          <a:r>
            <a:rPr lang="de-DE" dirty="0"/>
            <a:t>)</a:t>
          </a:r>
        </a:p>
      </dgm:t>
    </dgm:pt>
    <dgm:pt modelId="{D540F8C8-3D50-4C5E-8F79-4C5F9267AB4D}" type="parTrans" cxnId="{C8987FC2-5639-4E36-9DE9-FDF6727E0BC3}">
      <dgm:prSet/>
      <dgm:spPr/>
      <dgm:t>
        <a:bodyPr/>
        <a:lstStyle/>
        <a:p>
          <a:endParaRPr lang="de-DE"/>
        </a:p>
      </dgm:t>
    </dgm:pt>
    <dgm:pt modelId="{9C1E1B3C-3884-4263-B2DE-79830BBB3C58}" type="sibTrans" cxnId="{C8987FC2-5639-4E36-9DE9-FDF6727E0BC3}">
      <dgm:prSet/>
      <dgm:spPr/>
      <dgm:t>
        <a:bodyPr/>
        <a:lstStyle/>
        <a:p>
          <a:endParaRPr lang="de-DE"/>
        </a:p>
      </dgm:t>
    </dgm:pt>
    <dgm:pt modelId="{80D8D2DD-2DED-47C8-B2C7-1854459720BE}">
      <dgm:prSet custT="1"/>
      <dgm:spPr/>
      <dgm:t>
        <a:bodyPr/>
        <a:lstStyle/>
        <a:p>
          <a:r>
            <a:rPr lang="it-IT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/>
              <a:ea typeface="+mn-ea"/>
              <a:cs typeface="+mn-cs"/>
            </a:rPr>
            <a:t>da un’attività lavorativa diversa da un lavoro dipendente (ad esempio: lavoratore autonomo) </a:t>
          </a:r>
          <a:endParaRPr lang="de-DE" sz="1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 panose="020B0604020202020204"/>
            <a:ea typeface="+mn-ea"/>
            <a:cs typeface="+mn-cs"/>
          </a:endParaRPr>
        </a:p>
      </dgm:t>
    </dgm:pt>
    <dgm:pt modelId="{DA8D8F42-2205-43E7-90B5-105817E1DC01}" type="parTrans" cxnId="{11AEB3EE-7AC4-4181-AAD9-62EE99C0C323}">
      <dgm:prSet/>
      <dgm:spPr/>
      <dgm:t>
        <a:bodyPr/>
        <a:lstStyle/>
        <a:p>
          <a:endParaRPr lang="de-DE"/>
        </a:p>
      </dgm:t>
    </dgm:pt>
    <dgm:pt modelId="{DD415724-557A-472C-84D8-2B89171757B8}" type="sibTrans" cxnId="{11AEB3EE-7AC4-4181-AAD9-62EE99C0C323}">
      <dgm:prSet/>
      <dgm:spPr/>
      <dgm:t>
        <a:bodyPr/>
        <a:lstStyle/>
        <a:p>
          <a:endParaRPr lang="de-DE"/>
        </a:p>
      </dgm:t>
    </dgm:pt>
    <dgm:pt modelId="{1F8AD835-BD26-43A1-91F4-59AFB4FA0CF3}">
      <dgm:prSet/>
      <dgm:spPr>
        <a:solidFill>
          <a:srgbClr val="9E1219"/>
        </a:solidFill>
      </dgm:spPr>
      <dgm:t>
        <a:bodyPr/>
        <a:lstStyle/>
        <a:p>
          <a:r>
            <a:rPr lang="it-IT" b="0" i="0" dirty="0"/>
            <a:t>Riduzione o interruzione dell’attività lavorativa</a:t>
          </a:r>
          <a:endParaRPr lang="de-DE" dirty="0"/>
        </a:p>
      </dgm:t>
    </dgm:pt>
    <dgm:pt modelId="{310BAF08-91A6-4423-8D75-C27BC752A9E7}" type="parTrans" cxnId="{DBF1E6E4-9D53-498A-9757-B655848595CC}">
      <dgm:prSet/>
      <dgm:spPr/>
      <dgm:t>
        <a:bodyPr/>
        <a:lstStyle/>
        <a:p>
          <a:endParaRPr lang="de-DE"/>
        </a:p>
      </dgm:t>
    </dgm:pt>
    <dgm:pt modelId="{2AC048B0-EE00-4F92-96BF-E4B532F1AFFB}" type="sibTrans" cxnId="{DBF1E6E4-9D53-498A-9757-B655848595CC}">
      <dgm:prSet/>
      <dgm:spPr/>
      <dgm:t>
        <a:bodyPr/>
        <a:lstStyle/>
        <a:p>
          <a:endParaRPr lang="de-DE"/>
        </a:p>
      </dgm:t>
    </dgm:pt>
    <dgm:pt modelId="{964BBC72-B183-42E2-853C-03592FEB8E67}">
      <dgm:prSet/>
      <dgm:spPr/>
      <dgm:t>
        <a:bodyPr/>
        <a:lstStyle/>
        <a:p>
          <a:r>
            <a:rPr lang="de-DE" dirty="0"/>
            <a:t>30 </a:t>
          </a:r>
          <a:r>
            <a:rPr lang="de-DE" dirty="0" err="1"/>
            <a:t>giorni</a:t>
          </a:r>
          <a:r>
            <a:rPr lang="de-DE" dirty="0"/>
            <a:t> </a:t>
          </a:r>
          <a:r>
            <a:rPr lang="de-DE" dirty="0" err="1"/>
            <a:t>lavorativi</a:t>
          </a:r>
          <a:r>
            <a:rPr lang="de-DE" dirty="0"/>
            <a:t> di </a:t>
          </a:r>
          <a:r>
            <a:rPr lang="it-IT" b="0" i="0" dirty="0"/>
            <a:t>riduzione o l’interruzione dell’attività lavorativa</a:t>
          </a:r>
          <a:endParaRPr lang="de-DE" dirty="0"/>
        </a:p>
      </dgm:t>
    </dgm:pt>
    <dgm:pt modelId="{8B937F18-B2B7-4CC0-B586-7807D37228DF}" type="parTrans" cxnId="{04A51619-E9C9-4767-AAEA-3B636F230A4A}">
      <dgm:prSet/>
      <dgm:spPr/>
      <dgm:t>
        <a:bodyPr/>
        <a:lstStyle/>
        <a:p>
          <a:endParaRPr lang="de-DE"/>
        </a:p>
      </dgm:t>
    </dgm:pt>
    <dgm:pt modelId="{3E9FFEED-0FD7-4572-90CD-97BBD2A24A62}" type="sibTrans" cxnId="{04A51619-E9C9-4767-AAEA-3B636F230A4A}">
      <dgm:prSet/>
      <dgm:spPr/>
      <dgm:t>
        <a:bodyPr/>
        <a:lstStyle/>
        <a:p>
          <a:endParaRPr lang="de-DE"/>
        </a:p>
      </dgm:t>
    </dgm:pt>
    <dgm:pt modelId="{FB2DD82E-B3B5-4E73-8D2D-3524E445A9E7}">
      <dgm:prSet/>
      <dgm:spPr/>
      <dgm:t>
        <a:bodyPr/>
        <a:lstStyle/>
        <a:p>
          <a:r>
            <a:rPr lang="de-DE" dirty="0" err="1"/>
            <a:t>Famiglie</a:t>
          </a:r>
          <a:r>
            <a:rPr lang="de-DE" dirty="0"/>
            <a:t>: 2.800 </a:t>
          </a:r>
          <a:r>
            <a:rPr lang="de-DE" dirty="0" err="1"/>
            <a:t>euro</a:t>
          </a:r>
          <a:endParaRPr lang="de-DE" dirty="0"/>
        </a:p>
      </dgm:t>
    </dgm:pt>
    <dgm:pt modelId="{3EAC775E-567B-4946-860E-5A41C6D93735}" type="parTrans" cxnId="{1F6335F1-68A3-4902-A7DA-74F104797655}">
      <dgm:prSet/>
      <dgm:spPr/>
      <dgm:t>
        <a:bodyPr/>
        <a:lstStyle/>
        <a:p>
          <a:endParaRPr lang="de-DE"/>
        </a:p>
      </dgm:t>
    </dgm:pt>
    <dgm:pt modelId="{F537065D-E0B1-4ADC-AED3-6C7BA475015F}" type="sibTrans" cxnId="{1F6335F1-68A3-4902-A7DA-74F104797655}">
      <dgm:prSet/>
      <dgm:spPr/>
      <dgm:t>
        <a:bodyPr/>
        <a:lstStyle/>
        <a:p>
          <a:endParaRPr lang="de-DE"/>
        </a:p>
      </dgm:t>
    </dgm:pt>
    <dgm:pt modelId="{3522E45F-9FF8-4945-97E3-57E402B8CEBC}">
      <dgm:prSet custT="1"/>
      <dgm:spPr/>
      <dgm:t>
        <a:bodyPr/>
        <a:lstStyle/>
        <a:p>
          <a:r>
            <a:rPr lang="it-IT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/>
              <a:ea typeface="+mn-ea"/>
              <a:cs typeface="+mn-cs"/>
            </a:rPr>
            <a:t>media dei mesi gennaio, febbraio e marzo 2021</a:t>
          </a:r>
          <a:endParaRPr lang="de-DE" sz="1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 panose="020B0604020202020204"/>
            <a:ea typeface="+mn-ea"/>
            <a:cs typeface="+mn-cs"/>
          </a:endParaRPr>
        </a:p>
      </dgm:t>
    </dgm:pt>
    <dgm:pt modelId="{0CD6A891-0561-4B54-969A-14953804C133}" type="parTrans" cxnId="{E9846192-7C22-4905-A37D-2765CA21BCE4}">
      <dgm:prSet/>
      <dgm:spPr/>
      <dgm:t>
        <a:bodyPr/>
        <a:lstStyle/>
        <a:p>
          <a:endParaRPr lang="de-DE"/>
        </a:p>
      </dgm:t>
    </dgm:pt>
    <dgm:pt modelId="{43CD111F-FE19-4BCF-B82D-7F7FECDA159F}" type="sibTrans" cxnId="{E9846192-7C22-4905-A37D-2765CA21BCE4}">
      <dgm:prSet/>
      <dgm:spPr/>
      <dgm:t>
        <a:bodyPr/>
        <a:lstStyle/>
        <a:p>
          <a:endParaRPr lang="de-DE"/>
        </a:p>
      </dgm:t>
    </dgm:pt>
    <dgm:pt modelId="{D99C1497-08CF-4343-8C62-21CD18A695CC}" type="pres">
      <dgm:prSet presAssocID="{C18750AF-C903-4361-8825-E3DA17717EDD}" presName="Name0" presStyleCnt="0">
        <dgm:presLayoutVars>
          <dgm:dir/>
          <dgm:animLvl val="lvl"/>
          <dgm:resizeHandles val="exact"/>
        </dgm:presLayoutVars>
      </dgm:prSet>
      <dgm:spPr/>
    </dgm:pt>
    <dgm:pt modelId="{752F44AA-B902-4C5D-8CEB-FE806BD97B36}" type="pres">
      <dgm:prSet presAssocID="{5AE427C9-35B1-481D-B2A9-1002D429C57F}" presName="vertFlow" presStyleCnt="0"/>
      <dgm:spPr/>
    </dgm:pt>
    <dgm:pt modelId="{A82946EC-9FB4-4EC4-9504-EEB179CBAC9F}" type="pres">
      <dgm:prSet presAssocID="{5AE427C9-35B1-481D-B2A9-1002D429C57F}" presName="header" presStyleLbl="node1" presStyleIdx="0" presStyleCnt="4"/>
      <dgm:spPr/>
    </dgm:pt>
    <dgm:pt modelId="{7DA5F1FC-6BE3-414B-80D6-7CACB00B603B}" type="pres">
      <dgm:prSet presAssocID="{D540F8C8-3D50-4C5E-8F79-4C5F9267AB4D}" presName="parTrans" presStyleLbl="sibTrans2D1" presStyleIdx="0" presStyleCnt="7"/>
      <dgm:spPr/>
    </dgm:pt>
    <dgm:pt modelId="{901641DB-4D84-43F8-A3EE-5307C8CC12D1}" type="pres">
      <dgm:prSet presAssocID="{1BA0687D-6860-4E7D-8148-B4D5685361FE}" presName="child" presStyleLbl="alignAccFollowNode1" presStyleIdx="0" presStyleCnt="7">
        <dgm:presLayoutVars>
          <dgm:chMax val="0"/>
          <dgm:bulletEnabled val="1"/>
        </dgm:presLayoutVars>
      </dgm:prSet>
      <dgm:spPr/>
    </dgm:pt>
    <dgm:pt modelId="{D261F6DD-4D2D-4E8C-B6FD-B3CA94385354}" type="pres">
      <dgm:prSet presAssocID="{9C1E1B3C-3884-4263-B2DE-79830BBB3C58}" presName="sibTrans" presStyleLbl="sibTrans2D1" presStyleIdx="1" presStyleCnt="7"/>
      <dgm:spPr/>
    </dgm:pt>
    <dgm:pt modelId="{D9B226F2-607F-4C0D-883F-71E10689A30F}" type="pres">
      <dgm:prSet presAssocID="{80D8D2DD-2DED-47C8-B2C7-1854459720BE}" presName="child" presStyleLbl="alignAccFollowNode1" presStyleIdx="1" presStyleCnt="7">
        <dgm:presLayoutVars>
          <dgm:chMax val="0"/>
          <dgm:bulletEnabled val="1"/>
        </dgm:presLayoutVars>
      </dgm:prSet>
      <dgm:spPr/>
    </dgm:pt>
    <dgm:pt modelId="{BCC09BBA-CDCE-48E2-99A3-AF5A56E1509C}" type="pres">
      <dgm:prSet presAssocID="{5AE427C9-35B1-481D-B2A9-1002D429C57F}" presName="hSp" presStyleCnt="0"/>
      <dgm:spPr/>
    </dgm:pt>
    <dgm:pt modelId="{DD09C6C1-67B3-482F-8325-BEF56C7D936C}" type="pres">
      <dgm:prSet presAssocID="{1F8AD835-BD26-43A1-91F4-59AFB4FA0CF3}" presName="vertFlow" presStyleCnt="0"/>
      <dgm:spPr/>
    </dgm:pt>
    <dgm:pt modelId="{53BE12AC-FEC0-4E3E-B83A-8AA912E4B3F2}" type="pres">
      <dgm:prSet presAssocID="{1F8AD835-BD26-43A1-91F4-59AFB4FA0CF3}" presName="header" presStyleLbl="node1" presStyleIdx="1" presStyleCnt="4"/>
      <dgm:spPr/>
    </dgm:pt>
    <dgm:pt modelId="{F86B3AF8-3688-48EA-A19B-CE4FD5570AF4}" type="pres">
      <dgm:prSet presAssocID="{8B937F18-B2B7-4CC0-B586-7807D37228DF}" presName="parTrans" presStyleLbl="sibTrans2D1" presStyleIdx="2" presStyleCnt="7"/>
      <dgm:spPr/>
    </dgm:pt>
    <dgm:pt modelId="{7C9E9D18-9EF3-4C45-B0FD-4ABB528E5F87}" type="pres">
      <dgm:prSet presAssocID="{964BBC72-B183-42E2-853C-03592FEB8E67}" presName="child" presStyleLbl="alignAccFollowNode1" presStyleIdx="2" presStyleCnt="7">
        <dgm:presLayoutVars>
          <dgm:chMax val="0"/>
          <dgm:bulletEnabled val="1"/>
        </dgm:presLayoutVars>
      </dgm:prSet>
      <dgm:spPr/>
    </dgm:pt>
    <dgm:pt modelId="{480B1215-966A-400B-BCB0-369B87971A61}" type="pres">
      <dgm:prSet presAssocID="{1F8AD835-BD26-43A1-91F4-59AFB4FA0CF3}" presName="hSp" presStyleCnt="0"/>
      <dgm:spPr/>
    </dgm:pt>
    <dgm:pt modelId="{6B3DF625-6F70-481B-B1BC-968BE771E7F4}" type="pres">
      <dgm:prSet presAssocID="{50CD0B76-48BD-4C6E-A79F-56A8EE8BF9CF}" presName="vertFlow" presStyleCnt="0"/>
      <dgm:spPr/>
    </dgm:pt>
    <dgm:pt modelId="{EC95AAB9-0B62-4224-9534-26BAE3DB0E8E}" type="pres">
      <dgm:prSet presAssocID="{50CD0B76-48BD-4C6E-A79F-56A8EE8BF9CF}" presName="header" presStyleLbl="node1" presStyleIdx="2" presStyleCnt="4"/>
      <dgm:spPr/>
    </dgm:pt>
    <dgm:pt modelId="{8F917F16-DC18-4E61-9EBE-068B98FAFF93}" type="pres">
      <dgm:prSet presAssocID="{7DD93EC0-7DD8-444B-BB99-9B0E204D91ED}" presName="parTrans" presStyleLbl="sibTrans2D1" presStyleIdx="3" presStyleCnt="7"/>
      <dgm:spPr/>
    </dgm:pt>
    <dgm:pt modelId="{DC9E25E5-FDF3-41DB-A035-F64C7BD47843}" type="pres">
      <dgm:prSet presAssocID="{D634AF1C-ECC5-4723-B2AE-5D241DA9CAD5}" presName="child" presStyleLbl="alignAccFollowNode1" presStyleIdx="3" presStyleCnt="7">
        <dgm:presLayoutVars>
          <dgm:chMax val="0"/>
          <dgm:bulletEnabled val="1"/>
        </dgm:presLayoutVars>
      </dgm:prSet>
      <dgm:spPr/>
    </dgm:pt>
    <dgm:pt modelId="{B5322D19-F467-4789-88B1-66C685E8A3B5}" type="pres">
      <dgm:prSet presAssocID="{F276D427-6EC1-4BFA-BB5A-24AB7E7C991E}" presName="sibTrans" presStyleLbl="sibTrans2D1" presStyleIdx="4" presStyleCnt="7"/>
      <dgm:spPr/>
    </dgm:pt>
    <dgm:pt modelId="{1018ED99-460A-437E-B248-327DA6DE4A05}" type="pres">
      <dgm:prSet presAssocID="{FB2DD82E-B3B5-4E73-8D2D-3524E445A9E7}" presName="child" presStyleLbl="alignAccFollowNode1" presStyleIdx="4" presStyleCnt="7">
        <dgm:presLayoutVars>
          <dgm:chMax val="0"/>
          <dgm:bulletEnabled val="1"/>
        </dgm:presLayoutVars>
      </dgm:prSet>
      <dgm:spPr/>
    </dgm:pt>
    <dgm:pt modelId="{58A0828D-9680-4710-87C1-F3705FFFC0B1}" type="pres">
      <dgm:prSet presAssocID="{F537065D-E0B1-4ADC-AED3-6C7BA475015F}" presName="sibTrans" presStyleLbl="sibTrans2D1" presStyleIdx="5" presStyleCnt="7"/>
      <dgm:spPr/>
    </dgm:pt>
    <dgm:pt modelId="{DE0C2172-947F-4441-9B0A-6D8B18CA2991}" type="pres">
      <dgm:prSet presAssocID="{3522E45F-9FF8-4945-97E3-57E402B8CEBC}" presName="child" presStyleLbl="alignAccFollowNode1" presStyleIdx="5" presStyleCnt="7">
        <dgm:presLayoutVars>
          <dgm:chMax val="0"/>
          <dgm:bulletEnabled val="1"/>
        </dgm:presLayoutVars>
      </dgm:prSet>
      <dgm:spPr/>
    </dgm:pt>
    <dgm:pt modelId="{F3C6D095-1989-4874-B7DE-B90B24E50435}" type="pres">
      <dgm:prSet presAssocID="{50CD0B76-48BD-4C6E-A79F-56A8EE8BF9CF}" presName="hSp" presStyleCnt="0"/>
      <dgm:spPr/>
    </dgm:pt>
    <dgm:pt modelId="{A66DAE2C-2384-4A5A-AB9C-3DF0CF909572}" type="pres">
      <dgm:prSet presAssocID="{591B5830-8066-4EE8-8ACC-B37733FBC856}" presName="vertFlow" presStyleCnt="0"/>
      <dgm:spPr/>
    </dgm:pt>
    <dgm:pt modelId="{C234AC16-D746-471E-959B-18E7BF8E14FB}" type="pres">
      <dgm:prSet presAssocID="{591B5830-8066-4EE8-8ACC-B37733FBC856}" presName="header" presStyleLbl="node1" presStyleIdx="3" presStyleCnt="4"/>
      <dgm:spPr/>
    </dgm:pt>
    <dgm:pt modelId="{7F7D0044-34CE-444A-B0A6-2F9359237E01}" type="pres">
      <dgm:prSet presAssocID="{0442D961-0559-4166-9FFF-DA9094B1EC4D}" presName="parTrans" presStyleLbl="sibTrans2D1" presStyleIdx="6" presStyleCnt="7"/>
      <dgm:spPr/>
    </dgm:pt>
    <dgm:pt modelId="{0CE8C028-0A1B-46D1-AD85-35DEA7CC0FA9}" type="pres">
      <dgm:prSet presAssocID="{E595EECC-9DDD-4B24-A2C9-5FBD8C1D87EF}" presName="child" presStyleLbl="alignAccFollowNode1" presStyleIdx="6" presStyleCnt="7">
        <dgm:presLayoutVars>
          <dgm:chMax val="0"/>
          <dgm:bulletEnabled val="1"/>
        </dgm:presLayoutVars>
      </dgm:prSet>
      <dgm:spPr/>
    </dgm:pt>
  </dgm:ptLst>
  <dgm:cxnLst>
    <dgm:cxn modelId="{57589600-6840-462B-B8BB-92B15163D577}" type="presOf" srcId="{80D8D2DD-2DED-47C8-B2C7-1854459720BE}" destId="{D9B226F2-607F-4C0D-883F-71E10689A30F}" srcOrd="0" destOrd="0" presId="urn:microsoft.com/office/officeart/2005/8/layout/lProcess1"/>
    <dgm:cxn modelId="{D8362602-5FFC-4067-9150-241B72A1BED5}" type="presOf" srcId="{F276D427-6EC1-4BFA-BB5A-24AB7E7C991E}" destId="{B5322D19-F467-4789-88B1-66C685E8A3B5}" srcOrd="0" destOrd="0" presId="urn:microsoft.com/office/officeart/2005/8/layout/lProcess1"/>
    <dgm:cxn modelId="{BB24A709-F380-4353-88B5-282D396083FE}" type="presOf" srcId="{3522E45F-9FF8-4945-97E3-57E402B8CEBC}" destId="{DE0C2172-947F-4441-9B0A-6D8B18CA2991}" srcOrd="0" destOrd="0" presId="urn:microsoft.com/office/officeart/2005/8/layout/lProcess1"/>
    <dgm:cxn modelId="{A3D46010-C2FD-4A47-9B19-1FF3CABC128E}" type="presOf" srcId="{8B937F18-B2B7-4CC0-B586-7807D37228DF}" destId="{F86B3AF8-3688-48EA-A19B-CE4FD5570AF4}" srcOrd="0" destOrd="0" presId="urn:microsoft.com/office/officeart/2005/8/layout/lProcess1"/>
    <dgm:cxn modelId="{17F89917-59B6-4C3E-86BF-F11B5ED2A212}" type="presOf" srcId="{D634AF1C-ECC5-4723-B2AE-5D241DA9CAD5}" destId="{DC9E25E5-FDF3-41DB-A035-F64C7BD47843}" srcOrd="0" destOrd="0" presId="urn:microsoft.com/office/officeart/2005/8/layout/lProcess1"/>
    <dgm:cxn modelId="{04A51619-E9C9-4767-AAEA-3B636F230A4A}" srcId="{1F8AD835-BD26-43A1-91F4-59AFB4FA0CF3}" destId="{964BBC72-B183-42E2-853C-03592FEB8E67}" srcOrd="0" destOrd="0" parTransId="{8B937F18-B2B7-4CC0-B586-7807D37228DF}" sibTransId="{3E9FFEED-0FD7-4572-90CD-97BBD2A24A62}"/>
    <dgm:cxn modelId="{A3BCFD1E-C947-48AD-BD3E-9B2F9FFCCC23}" type="presOf" srcId="{964BBC72-B183-42E2-853C-03592FEB8E67}" destId="{7C9E9D18-9EF3-4C45-B0FD-4ABB528E5F87}" srcOrd="0" destOrd="0" presId="urn:microsoft.com/office/officeart/2005/8/layout/lProcess1"/>
    <dgm:cxn modelId="{E592643B-1CEA-4943-8CF6-68A90594BF7D}" type="presOf" srcId="{50CD0B76-48BD-4C6E-A79F-56A8EE8BF9CF}" destId="{EC95AAB9-0B62-4224-9534-26BAE3DB0E8E}" srcOrd="0" destOrd="0" presId="urn:microsoft.com/office/officeart/2005/8/layout/lProcess1"/>
    <dgm:cxn modelId="{F7428A3F-73EC-4290-9BD3-EB704ED45BCF}" srcId="{50CD0B76-48BD-4C6E-A79F-56A8EE8BF9CF}" destId="{D634AF1C-ECC5-4723-B2AE-5D241DA9CAD5}" srcOrd="0" destOrd="0" parTransId="{7DD93EC0-7DD8-444B-BB99-9B0E204D91ED}" sibTransId="{F276D427-6EC1-4BFA-BB5A-24AB7E7C991E}"/>
    <dgm:cxn modelId="{F0EE5342-E262-4442-9734-7B1240798EB5}" type="presOf" srcId="{1F8AD835-BD26-43A1-91F4-59AFB4FA0CF3}" destId="{53BE12AC-FEC0-4E3E-B83A-8AA912E4B3F2}" srcOrd="0" destOrd="0" presId="urn:microsoft.com/office/officeart/2005/8/layout/lProcess1"/>
    <dgm:cxn modelId="{10109C68-8703-4ABF-B5CB-4DF53584F3F8}" srcId="{591B5830-8066-4EE8-8ACC-B37733FBC856}" destId="{E595EECC-9DDD-4B24-A2C9-5FBD8C1D87EF}" srcOrd="0" destOrd="0" parTransId="{0442D961-0559-4166-9FFF-DA9094B1EC4D}" sibTransId="{B9391FD4-8B36-4657-A038-24D81F3D542E}"/>
    <dgm:cxn modelId="{1358706E-188C-4019-91B9-C3E04C2656BD}" type="presOf" srcId="{5AE427C9-35B1-481D-B2A9-1002D429C57F}" destId="{A82946EC-9FB4-4EC4-9504-EEB179CBAC9F}" srcOrd="0" destOrd="0" presId="urn:microsoft.com/office/officeart/2005/8/layout/lProcess1"/>
    <dgm:cxn modelId="{EF3B276F-BDBF-44DA-A323-40AEFC38B248}" srcId="{C18750AF-C903-4361-8825-E3DA17717EDD}" destId="{50CD0B76-48BD-4C6E-A79F-56A8EE8BF9CF}" srcOrd="2" destOrd="0" parTransId="{91FF6C29-70C0-444E-8CC7-7608CACB28FC}" sibTransId="{12760ECD-72A6-487E-976B-543EBFA9A48E}"/>
    <dgm:cxn modelId="{65B9784F-4919-474B-B938-CA9F49246AC7}" srcId="{C18750AF-C903-4361-8825-E3DA17717EDD}" destId="{5AE427C9-35B1-481D-B2A9-1002D429C57F}" srcOrd="0" destOrd="0" parTransId="{47DA3084-E654-4592-85F3-D1ED985F3219}" sibTransId="{59558D0A-D31E-492D-8D71-86F9E2630629}"/>
    <dgm:cxn modelId="{1FC7D373-90FC-40A7-B3DF-178C08048F00}" type="presOf" srcId="{591B5830-8066-4EE8-8ACC-B37733FBC856}" destId="{C234AC16-D746-471E-959B-18E7BF8E14FB}" srcOrd="0" destOrd="0" presId="urn:microsoft.com/office/officeart/2005/8/layout/lProcess1"/>
    <dgm:cxn modelId="{2B2F3D8E-B384-480C-93B7-156318F2A6F0}" type="presOf" srcId="{C18750AF-C903-4361-8825-E3DA17717EDD}" destId="{D99C1497-08CF-4343-8C62-21CD18A695CC}" srcOrd="0" destOrd="0" presId="urn:microsoft.com/office/officeart/2005/8/layout/lProcess1"/>
    <dgm:cxn modelId="{5B57978E-CAC0-40CB-BA03-2BA6B2B0FF88}" srcId="{C18750AF-C903-4361-8825-E3DA17717EDD}" destId="{591B5830-8066-4EE8-8ACC-B37733FBC856}" srcOrd="3" destOrd="0" parTransId="{20234D91-3F95-4B88-8D1F-0091A4E1CEA4}" sibTransId="{69D4FD58-9CA9-442F-934A-72C66E13DF21}"/>
    <dgm:cxn modelId="{E9846192-7C22-4905-A37D-2765CA21BCE4}" srcId="{50CD0B76-48BD-4C6E-A79F-56A8EE8BF9CF}" destId="{3522E45F-9FF8-4945-97E3-57E402B8CEBC}" srcOrd="2" destOrd="0" parTransId="{0CD6A891-0561-4B54-969A-14953804C133}" sibTransId="{43CD111F-FE19-4BCF-B82D-7F7FECDA159F}"/>
    <dgm:cxn modelId="{9B2C9093-31D7-4C8A-BE00-13423FBE700F}" type="presOf" srcId="{E595EECC-9DDD-4B24-A2C9-5FBD8C1D87EF}" destId="{0CE8C028-0A1B-46D1-AD85-35DEA7CC0FA9}" srcOrd="0" destOrd="0" presId="urn:microsoft.com/office/officeart/2005/8/layout/lProcess1"/>
    <dgm:cxn modelId="{76D96895-ECB5-4390-B1DA-8C83D161804B}" type="presOf" srcId="{1BA0687D-6860-4E7D-8148-B4D5685361FE}" destId="{901641DB-4D84-43F8-A3EE-5307C8CC12D1}" srcOrd="0" destOrd="0" presId="urn:microsoft.com/office/officeart/2005/8/layout/lProcess1"/>
    <dgm:cxn modelId="{1111ABA9-8F42-45A5-95BB-20163AFE3EC5}" type="presOf" srcId="{FB2DD82E-B3B5-4E73-8D2D-3524E445A9E7}" destId="{1018ED99-460A-437E-B248-327DA6DE4A05}" srcOrd="0" destOrd="0" presId="urn:microsoft.com/office/officeart/2005/8/layout/lProcess1"/>
    <dgm:cxn modelId="{5BF469AF-92D1-45A7-977B-B771696E3C27}" type="presOf" srcId="{F537065D-E0B1-4ADC-AED3-6C7BA475015F}" destId="{58A0828D-9680-4710-87C1-F3705FFFC0B1}" srcOrd="0" destOrd="0" presId="urn:microsoft.com/office/officeart/2005/8/layout/lProcess1"/>
    <dgm:cxn modelId="{7E2BE2B6-68C6-477A-BB2B-1CCE08B994A1}" type="presOf" srcId="{D540F8C8-3D50-4C5E-8F79-4C5F9267AB4D}" destId="{7DA5F1FC-6BE3-414B-80D6-7CACB00B603B}" srcOrd="0" destOrd="0" presId="urn:microsoft.com/office/officeart/2005/8/layout/lProcess1"/>
    <dgm:cxn modelId="{C8987FC2-5639-4E36-9DE9-FDF6727E0BC3}" srcId="{5AE427C9-35B1-481D-B2A9-1002D429C57F}" destId="{1BA0687D-6860-4E7D-8148-B4D5685361FE}" srcOrd="0" destOrd="0" parTransId="{D540F8C8-3D50-4C5E-8F79-4C5F9267AB4D}" sibTransId="{9C1E1B3C-3884-4263-B2DE-79830BBB3C58}"/>
    <dgm:cxn modelId="{EEB98BDA-C34F-46EF-BED2-ABECAAF8816B}" type="presOf" srcId="{7DD93EC0-7DD8-444B-BB99-9B0E204D91ED}" destId="{8F917F16-DC18-4E61-9EBE-068B98FAFF93}" srcOrd="0" destOrd="0" presId="urn:microsoft.com/office/officeart/2005/8/layout/lProcess1"/>
    <dgm:cxn modelId="{541A67E4-73A6-4FCB-BB4C-7C0923DED0C3}" type="presOf" srcId="{0442D961-0559-4166-9FFF-DA9094B1EC4D}" destId="{7F7D0044-34CE-444A-B0A6-2F9359237E01}" srcOrd="0" destOrd="0" presId="urn:microsoft.com/office/officeart/2005/8/layout/lProcess1"/>
    <dgm:cxn modelId="{DBF1E6E4-9D53-498A-9757-B655848595CC}" srcId="{C18750AF-C903-4361-8825-E3DA17717EDD}" destId="{1F8AD835-BD26-43A1-91F4-59AFB4FA0CF3}" srcOrd="1" destOrd="0" parTransId="{310BAF08-91A6-4423-8D75-C27BC752A9E7}" sibTransId="{2AC048B0-EE00-4F92-96BF-E4B532F1AFFB}"/>
    <dgm:cxn modelId="{4F7AF0E5-774C-40D7-ABFD-A44AF7099B11}" type="presOf" srcId="{9C1E1B3C-3884-4263-B2DE-79830BBB3C58}" destId="{D261F6DD-4D2D-4E8C-B6FD-B3CA94385354}" srcOrd="0" destOrd="0" presId="urn:microsoft.com/office/officeart/2005/8/layout/lProcess1"/>
    <dgm:cxn modelId="{11AEB3EE-7AC4-4181-AAD9-62EE99C0C323}" srcId="{5AE427C9-35B1-481D-B2A9-1002D429C57F}" destId="{80D8D2DD-2DED-47C8-B2C7-1854459720BE}" srcOrd="1" destOrd="0" parTransId="{DA8D8F42-2205-43E7-90B5-105817E1DC01}" sibTransId="{DD415724-557A-472C-84D8-2B89171757B8}"/>
    <dgm:cxn modelId="{1F6335F1-68A3-4902-A7DA-74F104797655}" srcId="{50CD0B76-48BD-4C6E-A79F-56A8EE8BF9CF}" destId="{FB2DD82E-B3B5-4E73-8D2D-3524E445A9E7}" srcOrd="1" destOrd="0" parTransId="{3EAC775E-567B-4946-860E-5A41C6D93735}" sibTransId="{F537065D-E0B1-4ADC-AED3-6C7BA475015F}"/>
    <dgm:cxn modelId="{D0BF98F9-C1CD-4047-8424-9543D81A6075}" type="presParOf" srcId="{D99C1497-08CF-4343-8C62-21CD18A695CC}" destId="{752F44AA-B902-4C5D-8CEB-FE806BD97B36}" srcOrd="0" destOrd="0" presId="urn:microsoft.com/office/officeart/2005/8/layout/lProcess1"/>
    <dgm:cxn modelId="{8766026C-1964-4C95-A985-6A64B91DBB2B}" type="presParOf" srcId="{752F44AA-B902-4C5D-8CEB-FE806BD97B36}" destId="{A82946EC-9FB4-4EC4-9504-EEB179CBAC9F}" srcOrd="0" destOrd="0" presId="urn:microsoft.com/office/officeart/2005/8/layout/lProcess1"/>
    <dgm:cxn modelId="{E21D6B96-E330-4982-A3E5-F2B69836B86E}" type="presParOf" srcId="{752F44AA-B902-4C5D-8CEB-FE806BD97B36}" destId="{7DA5F1FC-6BE3-414B-80D6-7CACB00B603B}" srcOrd="1" destOrd="0" presId="urn:microsoft.com/office/officeart/2005/8/layout/lProcess1"/>
    <dgm:cxn modelId="{38801F4C-A2F7-4664-84C0-519CD99B8305}" type="presParOf" srcId="{752F44AA-B902-4C5D-8CEB-FE806BD97B36}" destId="{901641DB-4D84-43F8-A3EE-5307C8CC12D1}" srcOrd="2" destOrd="0" presId="urn:microsoft.com/office/officeart/2005/8/layout/lProcess1"/>
    <dgm:cxn modelId="{E61CA7E5-328C-4ABC-91C7-1D12C413C969}" type="presParOf" srcId="{752F44AA-B902-4C5D-8CEB-FE806BD97B36}" destId="{D261F6DD-4D2D-4E8C-B6FD-B3CA94385354}" srcOrd="3" destOrd="0" presId="urn:microsoft.com/office/officeart/2005/8/layout/lProcess1"/>
    <dgm:cxn modelId="{CDDA3304-2965-4C5F-A84B-3B5ADE33D3DD}" type="presParOf" srcId="{752F44AA-B902-4C5D-8CEB-FE806BD97B36}" destId="{D9B226F2-607F-4C0D-883F-71E10689A30F}" srcOrd="4" destOrd="0" presId="urn:microsoft.com/office/officeart/2005/8/layout/lProcess1"/>
    <dgm:cxn modelId="{A66D602A-7839-4F56-96A1-C50B9676D841}" type="presParOf" srcId="{D99C1497-08CF-4343-8C62-21CD18A695CC}" destId="{BCC09BBA-CDCE-48E2-99A3-AF5A56E1509C}" srcOrd="1" destOrd="0" presId="urn:microsoft.com/office/officeart/2005/8/layout/lProcess1"/>
    <dgm:cxn modelId="{7B9D703E-8908-47F3-B294-5D652020E2E6}" type="presParOf" srcId="{D99C1497-08CF-4343-8C62-21CD18A695CC}" destId="{DD09C6C1-67B3-482F-8325-BEF56C7D936C}" srcOrd="2" destOrd="0" presId="urn:microsoft.com/office/officeart/2005/8/layout/lProcess1"/>
    <dgm:cxn modelId="{6DDD86E3-EB41-4501-AEB8-6B39B97B6CDF}" type="presParOf" srcId="{DD09C6C1-67B3-482F-8325-BEF56C7D936C}" destId="{53BE12AC-FEC0-4E3E-B83A-8AA912E4B3F2}" srcOrd="0" destOrd="0" presId="urn:microsoft.com/office/officeart/2005/8/layout/lProcess1"/>
    <dgm:cxn modelId="{9EC6874A-975C-4964-98BF-6C8E20AADFD6}" type="presParOf" srcId="{DD09C6C1-67B3-482F-8325-BEF56C7D936C}" destId="{F86B3AF8-3688-48EA-A19B-CE4FD5570AF4}" srcOrd="1" destOrd="0" presId="urn:microsoft.com/office/officeart/2005/8/layout/lProcess1"/>
    <dgm:cxn modelId="{634336FA-8436-44F6-A999-060367FD9E0A}" type="presParOf" srcId="{DD09C6C1-67B3-482F-8325-BEF56C7D936C}" destId="{7C9E9D18-9EF3-4C45-B0FD-4ABB528E5F87}" srcOrd="2" destOrd="0" presId="urn:microsoft.com/office/officeart/2005/8/layout/lProcess1"/>
    <dgm:cxn modelId="{D792D86B-D4C7-41C1-829C-EC8FE220E850}" type="presParOf" srcId="{D99C1497-08CF-4343-8C62-21CD18A695CC}" destId="{480B1215-966A-400B-BCB0-369B87971A61}" srcOrd="3" destOrd="0" presId="urn:microsoft.com/office/officeart/2005/8/layout/lProcess1"/>
    <dgm:cxn modelId="{73A2E787-9F14-44EA-B785-C21E3FDC2470}" type="presParOf" srcId="{D99C1497-08CF-4343-8C62-21CD18A695CC}" destId="{6B3DF625-6F70-481B-B1BC-968BE771E7F4}" srcOrd="4" destOrd="0" presId="urn:microsoft.com/office/officeart/2005/8/layout/lProcess1"/>
    <dgm:cxn modelId="{5A1F5E68-1D61-4C52-814D-16182A42D02A}" type="presParOf" srcId="{6B3DF625-6F70-481B-B1BC-968BE771E7F4}" destId="{EC95AAB9-0B62-4224-9534-26BAE3DB0E8E}" srcOrd="0" destOrd="0" presId="urn:microsoft.com/office/officeart/2005/8/layout/lProcess1"/>
    <dgm:cxn modelId="{BFBE74D2-32B3-4C4F-BFDB-C7C39F983F8F}" type="presParOf" srcId="{6B3DF625-6F70-481B-B1BC-968BE771E7F4}" destId="{8F917F16-DC18-4E61-9EBE-068B98FAFF93}" srcOrd="1" destOrd="0" presId="urn:microsoft.com/office/officeart/2005/8/layout/lProcess1"/>
    <dgm:cxn modelId="{E2AE5E6F-C7A3-4150-AEBC-79B506CC0284}" type="presParOf" srcId="{6B3DF625-6F70-481B-B1BC-968BE771E7F4}" destId="{DC9E25E5-FDF3-41DB-A035-F64C7BD47843}" srcOrd="2" destOrd="0" presId="urn:microsoft.com/office/officeart/2005/8/layout/lProcess1"/>
    <dgm:cxn modelId="{9D9DD28F-B435-4980-8134-070815C58374}" type="presParOf" srcId="{6B3DF625-6F70-481B-B1BC-968BE771E7F4}" destId="{B5322D19-F467-4789-88B1-66C685E8A3B5}" srcOrd="3" destOrd="0" presId="urn:microsoft.com/office/officeart/2005/8/layout/lProcess1"/>
    <dgm:cxn modelId="{115F4053-AD37-47A2-B8AD-2F1FC38BF4EA}" type="presParOf" srcId="{6B3DF625-6F70-481B-B1BC-968BE771E7F4}" destId="{1018ED99-460A-437E-B248-327DA6DE4A05}" srcOrd="4" destOrd="0" presId="urn:microsoft.com/office/officeart/2005/8/layout/lProcess1"/>
    <dgm:cxn modelId="{753BC64C-17F1-4023-B96A-1D5608324706}" type="presParOf" srcId="{6B3DF625-6F70-481B-B1BC-968BE771E7F4}" destId="{58A0828D-9680-4710-87C1-F3705FFFC0B1}" srcOrd="5" destOrd="0" presId="urn:microsoft.com/office/officeart/2005/8/layout/lProcess1"/>
    <dgm:cxn modelId="{4AB919A5-5FF7-4C7C-B548-EED1892B18B1}" type="presParOf" srcId="{6B3DF625-6F70-481B-B1BC-968BE771E7F4}" destId="{DE0C2172-947F-4441-9B0A-6D8B18CA2991}" srcOrd="6" destOrd="0" presId="urn:microsoft.com/office/officeart/2005/8/layout/lProcess1"/>
    <dgm:cxn modelId="{E531766E-47D9-4EC5-B0F5-36D346E99B87}" type="presParOf" srcId="{D99C1497-08CF-4343-8C62-21CD18A695CC}" destId="{F3C6D095-1989-4874-B7DE-B90B24E50435}" srcOrd="5" destOrd="0" presId="urn:microsoft.com/office/officeart/2005/8/layout/lProcess1"/>
    <dgm:cxn modelId="{5BA5E655-AF23-4612-B165-1BCB70C5CF17}" type="presParOf" srcId="{D99C1497-08CF-4343-8C62-21CD18A695CC}" destId="{A66DAE2C-2384-4A5A-AB9C-3DF0CF909572}" srcOrd="6" destOrd="0" presId="urn:microsoft.com/office/officeart/2005/8/layout/lProcess1"/>
    <dgm:cxn modelId="{DF2429F6-B36E-4740-A9BD-03217C56B38E}" type="presParOf" srcId="{A66DAE2C-2384-4A5A-AB9C-3DF0CF909572}" destId="{C234AC16-D746-471E-959B-18E7BF8E14FB}" srcOrd="0" destOrd="0" presId="urn:microsoft.com/office/officeart/2005/8/layout/lProcess1"/>
    <dgm:cxn modelId="{71FA9C76-C573-4278-A317-268F3F90DC3A}" type="presParOf" srcId="{A66DAE2C-2384-4A5A-AB9C-3DF0CF909572}" destId="{7F7D0044-34CE-444A-B0A6-2F9359237E01}" srcOrd="1" destOrd="0" presId="urn:microsoft.com/office/officeart/2005/8/layout/lProcess1"/>
    <dgm:cxn modelId="{AA416474-36E4-4990-A052-AEF945AC1395}" type="presParOf" srcId="{A66DAE2C-2384-4A5A-AB9C-3DF0CF909572}" destId="{0CE8C028-0A1B-46D1-AD85-35DEA7CC0FA9}" srcOrd="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18750AF-C903-4361-8825-E3DA17717EDD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1F8AD835-BD26-43A1-91F4-59AFB4FA0CF3}">
      <dgm:prSet/>
      <dgm:spPr>
        <a:solidFill>
          <a:srgbClr val="9E1219"/>
        </a:solidFill>
      </dgm:spPr>
      <dgm:t>
        <a:bodyPr/>
        <a:lstStyle/>
        <a:p>
          <a:r>
            <a:rPr lang="it-IT" dirty="0"/>
            <a:t>Contributo al canone di locazione e per le spese accessorie </a:t>
          </a:r>
          <a:r>
            <a:rPr lang="it-IT" dirty="0" err="1"/>
            <a:t>Covid</a:t>
          </a:r>
          <a:r>
            <a:rPr lang="it-IT" dirty="0"/>
            <a:t> 2021</a:t>
          </a:r>
          <a:endParaRPr lang="de-DE" dirty="0"/>
        </a:p>
      </dgm:t>
    </dgm:pt>
    <dgm:pt modelId="{2AC048B0-EE00-4F92-96BF-E4B532F1AFFB}" type="sibTrans" cxnId="{DBF1E6E4-9D53-498A-9757-B655848595CC}">
      <dgm:prSet/>
      <dgm:spPr/>
      <dgm:t>
        <a:bodyPr/>
        <a:lstStyle/>
        <a:p>
          <a:endParaRPr lang="de-DE"/>
        </a:p>
      </dgm:t>
    </dgm:pt>
    <dgm:pt modelId="{310BAF08-91A6-4423-8D75-C27BC752A9E7}" type="parTrans" cxnId="{DBF1E6E4-9D53-498A-9757-B655848595CC}">
      <dgm:prSet/>
      <dgm:spPr/>
      <dgm:t>
        <a:bodyPr/>
        <a:lstStyle/>
        <a:p>
          <a:endParaRPr lang="de-DE"/>
        </a:p>
      </dgm:t>
    </dgm:pt>
    <dgm:pt modelId="{964BBC72-B183-42E2-853C-03592FEB8E67}">
      <dgm:prSet custT="1"/>
      <dgm:spPr/>
      <dgm:t>
        <a:bodyPr/>
        <a:lstStyle/>
        <a:p>
          <a:r>
            <a:rPr lang="de-DE" sz="1400" err="1"/>
            <a:t>fino</a:t>
          </a:r>
          <a:r>
            <a:rPr lang="de-DE" sz="1400"/>
            <a:t> a 745 </a:t>
          </a:r>
          <a:r>
            <a:rPr lang="de-DE" sz="1400" err="1"/>
            <a:t>euro</a:t>
          </a:r>
          <a:r>
            <a:rPr lang="de-DE" sz="1400"/>
            <a:t> </a:t>
          </a:r>
          <a:r>
            <a:rPr lang="de-DE" sz="1400" err="1"/>
            <a:t>mensili</a:t>
          </a:r>
          <a:endParaRPr lang="de-DE" sz="1400"/>
        </a:p>
      </dgm:t>
    </dgm:pt>
    <dgm:pt modelId="{3E9FFEED-0FD7-4572-90CD-97BBD2A24A62}" type="sibTrans" cxnId="{04A51619-E9C9-4767-AAEA-3B636F230A4A}">
      <dgm:prSet/>
      <dgm:spPr/>
      <dgm:t>
        <a:bodyPr/>
        <a:lstStyle/>
        <a:p>
          <a:endParaRPr lang="de-DE"/>
        </a:p>
      </dgm:t>
    </dgm:pt>
    <dgm:pt modelId="{8B937F18-B2B7-4CC0-B586-7807D37228DF}" type="parTrans" cxnId="{04A51619-E9C9-4767-AAEA-3B636F230A4A}">
      <dgm:prSet/>
      <dgm:spPr/>
      <dgm:t>
        <a:bodyPr/>
        <a:lstStyle/>
        <a:p>
          <a:endParaRPr lang="de-DE"/>
        </a:p>
      </dgm:t>
    </dgm:pt>
    <dgm:pt modelId="{C54867EA-54AF-4E04-90C6-805ECACD22D3}">
      <dgm:prSet custT="1"/>
      <dgm:spPr/>
      <dgm:t>
        <a:bodyPr/>
        <a:lstStyle/>
        <a:p>
          <a:pPr rtl="0"/>
          <a:r>
            <a:rPr lang="de-DE" sz="1400" err="1"/>
            <a:t>Importo</a:t>
          </a:r>
          <a:r>
            <a:rPr lang="de-DE" sz="1400"/>
            <a:t> </a:t>
          </a:r>
          <a:r>
            <a:rPr lang="de-DE" sz="1400" err="1"/>
            <a:t>massimo</a:t>
          </a:r>
          <a:r>
            <a:rPr lang="de-DE" sz="1400">
              <a:latin typeface="Arial" panose="020B0604020202020204"/>
            </a:rPr>
            <a:t> </a:t>
          </a:r>
          <a:r>
            <a:rPr lang="de-DE" sz="1400" err="1">
              <a:latin typeface="Arial" panose="020B0604020202020204"/>
            </a:rPr>
            <a:t>mensile</a:t>
          </a:r>
          <a:r>
            <a:rPr lang="de-DE" sz="1400">
              <a:latin typeface="Arial" panose="020B0604020202020204"/>
            </a:rPr>
            <a:t> 1.700</a:t>
          </a:r>
          <a:r>
            <a:rPr lang="de-DE" sz="1400"/>
            <a:t> </a:t>
          </a:r>
          <a:r>
            <a:rPr lang="de-DE" sz="1400" err="1"/>
            <a:t>euro</a:t>
          </a:r>
          <a:r>
            <a:rPr lang="de-DE" sz="1400">
              <a:latin typeface="Arial" panose="020B0604020202020204"/>
            </a:rPr>
            <a:t> </a:t>
          </a:r>
          <a:endParaRPr lang="de-DE" sz="1400"/>
        </a:p>
      </dgm:t>
    </dgm:pt>
    <dgm:pt modelId="{E5388594-D085-48A2-82E8-585865238E4B}" type="parTrans" cxnId="{5705D122-E7A6-4BA4-A89C-C76007D485FC}">
      <dgm:prSet/>
      <dgm:spPr/>
      <dgm:t>
        <a:bodyPr/>
        <a:lstStyle/>
        <a:p>
          <a:endParaRPr lang="de-DE"/>
        </a:p>
      </dgm:t>
    </dgm:pt>
    <dgm:pt modelId="{34860509-30D6-4B8C-B81E-4D3DDBAD2EA5}" type="sibTrans" cxnId="{5705D122-E7A6-4BA4-A89C-C76007D485FC}">
      <dgm:prSet/>
      <dgm:spPr/>
      <dgm:t>
        <a:bodyPr/>
        <a:lstStyle/>
        <a:p>
          <a:endParaRPr lang="de-DE"/>
        </a:p>
      </dgm:t>
    </dgm:pt>
    <dgm:pt modelId="{5FE49E4E-8548-47CC-83AF-9C503D801E54}">
      <dgm:prSet custT="1"/>
      <dgm:spPr/>
      <dgm:t>
        <a:bodyPr/>
        <a:lstStyle/>
        <a:p>
          <a:pPr rtl="0"/>
          <a:r>
            <a:rPr lang="de-DE" sz="1400">
              <a:latin typeface="Arial" panose="020B0604020202020204"/>
            </a:rPr>
            <a:t> </a:t>
          </a:r>
          <a:r>
            <a:rPr lang="de-DE" sz="1400" err="1">
              <a:latin typeface="Arial" panose="020B0604020202020204"/>
            </a:rPr>
            <a:t>Erograzione</a:t>
          </a:r>
          <a:r>
            <a:rPr lang="de-DE" sz="1400">
              <a:latin typeface="Arial" panose="020B0604020202020204"/>
            </a:rPr>
            <a:t> in </a:t>
          </a:r>
          <a:r>
            <a:rPr lang="de-DE" sz="1400" err="1">
              <a:latin typeface="Arial" panose="020B0604020202020204"/>
            </a:rPr>
            <a:t>un'unica</a:t>
          </a:r>
          <a:r>
            <a:rPr lang="de-DE" sz="1400">
              <a:latin typeface="Arial" panose="020B0604020202020204"/>
            </a:rPr>
            <a:t> </a:t>
          </a:r>
          <a:r>
            <a:rPr lang="de-DE" sz="1400" err="1">
              <a:latin typeface="Arial" panose="020B0604020202020204"/>
            </a:rPr>
            <a:t>soluzione</a:t>
          </a:r>
          <a:r>
            <a:rPr lang="de-DE" sz="1400"/>
            <a:t> per 3 </a:t>
          </a:r>
          <a:r>
            <a:rPr lang="de-DE" sz="1400" err="1"/>
            <a:t>mesi</a:t>
          </a:r>
          <a:endParaRPr lang="de-DE" sz="1400"/>
        </a:p>
      </dgm:t>
    </dgm:pt>
    <dgm:pt modelId="{C5F96070-1FE9-45B5-BF61-C0BC2AEAF1F2}" type="parTrans" cxnId="{EF62A5DE-B177-494D-B01E-38D0005A1542}">
      <dgm:prSet/>
      <dgm:spPr/>
      <dgm:t>
        <a:bodyPr/>
        <a:lstStyle/>
        <a:p>
          <a:endParaRPr lang="de-DE"/>
        </a:p>
      </dgm:t>
    </dgm:pt>
    <dgm:pt modelId="{2DF00967-99D1-4D36-B0E8-DAA43CDEAADD}" type="sibTrans" cxnId="{EF62A5DE-B177-494D-B01E-38D0005A1542}">
      <dgm:prSet/>
      <dgm:spPr/>
      <dgm:t>
        <a:bodyPr/>
        <a:lstStyle/>
        <a:p>
          <a:endParaRPr lang="de-DE"/>
        </a:p>
      </dgm:t>
    </dgm:pt>
    <dgm:pt modelId="{1B84D2A9-2CA6-4A21-97FC-5824BD6B544D}">
      <dgm:prSet custT="1"/>
      <dgm:spPr/>
      <dgm:t>
        <a:bodyPr/>
        <a:lstStyle/>
        <a:p>
          <a:pPr rtl="0"/>
          <a:r>
            <a:rPr lang="de-DE" sz="1400" err="1">
              <a:latin typeface="Arial" panose="020B0604020202020204"/>
            </a:rPr>
            <a:t>Erograzione</a:t>
          </a:r>
          <a:r>
            <a:rPr lang="de-DE" sz="1400">
              <a:latin typeface="Arial" panose="020B0604020202020204"/>
            </a:rPr>
            <a:t> in </a:t>
          </a:r>
          <a:r>
            <a:rPr lang="de-DE" sz="1400" err="1">
              <a:latin typeface="Arial" panose="020B0604020202020204"/>
            </a:rPr>
            <a:t>un'unica</a:t>
          </a:r>
          <a:r>
            <a:rPr lang="de-DE" sz="1400">
              <a:latin typeface="Arial" panose="020B0604020202020204"/>
            </a:rPr>
            <a:t> </a:t>
          </a:r>
          <a:r>
            <a:rPr lang="de-DE" sz="1400" err="1">
              <a:latin typeface="Arial" panose="020B0604020202020204"/>
            </a:rPr>
            <a:t>soluzione</a:t>
          </a:r>
          <a:r>
            <a:rPr lang="de-DE" sz="1400"/>
            <a:t> </a:t>
          </a:r>
          <a:r>
            <a:rPr lang="de-DE" sz="1400">
              <a:latin typeface="Arial" panose="020B0604020202020204"/>
            </a:rPr>
            <a:t>per</a:t>
          </a:r>
          <a:r>
            <a:rPr lang="de-DE" sz="1400"/>
            <a:t> 3 </a:t>
          </a:r>
          <a:r>
            <a:rPr lang="de-DE" sz="1400" err="1"/>
            <a:t>mesi</a:t>
          </a:r>
          <a:endParaRPr lang="de-DE" sz="1400"/>
        </a:p>
      </dgm:t>
    </dgm:pt>
    <dgm:pt modelId="{CE137803-B7ED-4C6F-B3A3-60D11EB61880}" type="parTrans" cxnId="{93A2B834-47CB-4207-AFAA-F9EEB16420FA}">
      <dgm:prSet/>
      <dgm:spPr/>
      <dgm:t>
        <a:bodyPr/>
        <a:lstStyle/>
        <a:p>
          <a:endParaRPr lang="de-DE"/>
        </a:p>
      </dgm:t>
    </dgm:pt>
    <dgm:pt modelId="{E5AE7F9B-B81C-4A52-96F1-9C1E1CC85407}" type="sibTrans" cxnId="{93A2B834-47CB-4207-AFAA-F9EEB16420FA}">
      <dgm:prSet/>
      <dgm:spPr/>
      <dgm:t>
        <a:bodyPr/>
        <a:lstStyle/>
        <a:p>
          <a:endParaRPr lang="de-DE"/>
        </a:p>
      </dgm:t>
    </dgm:pt>
    <dgm:pt modelId="{F444E63D-CEE0-4F21-8389-AF39936916B2}">
      <dgm:prSet/>
      <dgm:spPr>
        <a:solidFill>
          <a:srgbClr val="9E1219"/>
        </a:solidFill>
      </dgm:spPr>
      <dgm:t>
        <a:bodyPr/>
        <a:lstStyle/>
        <a:p>
          <a:r>
            <a:rPr lang="it-IT" dirty="0"/>
            <a:t>Integrazione della prestazione Aiuto immediato </a:t>
          </a:r>
          <a:r>
            <a:rPr lang="it-IT" dirty="0" err="1"/>
            <a:t>Covid</a:t>
          </a:r>
          <a:r>
            <a:rPr lang="it-IT" dirty="0"/>
            <a:t> 19</a:t>
          </a:r>
          <a:endParaRPr lang="de-DE" dirty="0"/>
        </a:p>
      </dgm:t>
    </dgm:pt>
    <dgm:pt modelId="{6A232DCE-C652-4D1F-A61E-852D6FBE38FE}" type="parTrans" cxnId="{59005CA1-E99F-473A-B3B5-FD2DC41A373B}">
      <dgm:prSet/>
      <dgm:spPr/>
      <dgm:t>
        <a:bodyPr/>
        <a:lstStyle/>
        <a:p>
          <a:endParaRPr lang="de-DE"/>
        </a:p>
      </dgm:t>
    </dgm:pt>
    <dgm:pt modelId="{881EE533-2B80-48CA-B9E4-D31E7F080310}" type="sibTrans" cxnId="{59005CA1-E99F-473A-B3B5-FD2DC41A373B}">
      <dgm:prSet/>
      <dgm:spPr/>
      <dgm:t>
        <a:bodyPr/>
        <a:lstStyle/>
        <a:p>
          <a:endParaRPr lang="de-DE"/>
        </a:p>
      </dgm:t>
    </dgm:pt>
    <dgm:pt modelId="{CC4A4D5C-9653-4E26-B7E4-EB9FBB1EB4D5}">
      <dgm:prSet/>
      <dgm:spPr>
        <a:solidFill>
          <a:srgbClr val="CFD5EA"/>
        </a:solidFill>
      </dgm:spPr>
      <dgm:t>
        <a:bodyPr/>
        <a:lstStyle/>
        <a:p>
          <a:pPr rtl="0"/>
          <a:r>
            <a:rPr lang="de-DE" dirty="0" err="1">
              <a:latin typeface="Arial" panose="020B0604020202020204"/>
            </a:rPr>
            <a:t>Integrazione</a:t>
          </a:r>
          <a:r>
            <a:rPr lang="de-DE" dirty="0">
              <a:latin typeface="Arial" panose="020B0604020202020204"/>
            </a:rPr>
            <a:t> </a:t>
          </a:r>
          <a:r>
            <a:rPr lang="de-DE" dirty="0" err="1">
              <a:latin typeface="Arial" panose="020B0604020202020204"/>
            </a:rPr>
            <a:t>dell'importo</a:t>
          </a:r>
          <a:r>
            <a:rPr lang="de-DE" dirty="0">
              <a:latin typeface="Arial" panose="020B0604020202020204"/>
            </a:rPr>
            <a:t> </a:t>
          </a:r>
          <a:r>
            <a:rPr lang="de-DE" dirty="0" err="1">
              <a:latin typeface="Arial" panose="020B0604020202020204"/>
            </a:rPr>
            <a:t>ricevuto</a:t>
          </a:r>
          <a:r>
            <a:rPr lang="de-DE" dirty="0">
              <a:latin typeface="Arial" panose="020B0604020202020204"/>
            </a:rPr>
            <a:t> per "</a:t>
          </a:r>
          <a:r>
            <a:rPr lang="de-DE" dirty="0" err="1">
              <a:latin typeface="Arial" panose="020B0604020202020204"/>
            </a:rPr>
            <a:t>Aiuto</a:t>
          </a:r>
          <a:r>
            <a:rPr lang="de-DE" dirty="0">
              <a:latin typeface="Arial" panose="020B0604020202020204"/>
            </a:rPr>
            <a:t> </a:t>
          </a:r>
          <a:r>
            <a:rPr lang="de-DE" dirty="0" err="1">
              <a:latin typeface="Arial" panose="020B0604020202020204"/>
            </a:rPr>
            <a:t>immediato</a:t>
          </a:r>
          <a:r>
            <a:rPr lang="de-DE" dirty="0">
              <a:latin typeface="Arial" panose="020B0604020202020204"/>
            </a:rPr>
            <a:t> Covid-19" pari alla </a:t>
          </a:r>
          <a:r>
            <a:rPr lang="de-DE" dirty="0" err="1">
              <a:latin typeface="Arial" panose="020B0604020202020204"/>
            </a:rPr>
            <a:t>differenza</a:t>
          </a:r>
          <a:r>
            <a:rPr lang="de-DE" dirty="0">
              <a:latin typeface="Arial" panose="020B0604020202020204"/>
            </a:rPr>
            <a:t> </a:t>
          </a:r>
          <a:r>
            <a:rPr lang="de-DE" dirty="0" err="1">
              <a:latin typeface="Arial" panose="020B0604020202020204"/>
            </a:rPr>
            <a:t>tra</a:t>
          </a:r>
          <a:r>
            <a:rPr lang="de-DE" dirty="0">
              <a:latin typeface="Arial" panose="020B0604020202020204"/>
            </a:rPr>
            <a:t> la </a:t>
          </a:r>
          <a:r>
            <a:rPr lang="de-DE" dirty="0" err="1">
              <a:latin typeface="Arial" panose="020B0604020202020204"/>
            </a:rPr>
            <a:t>prestazione</a:t>
          </a:r>
          <a:r>
            <a:rPr lang="de-DE" dirty="0">
              <a:latin typeface="Arial" panose="020B0604020202020204"/>
            </a:rPr>
            <a:t> "</a:t>
          </a:r>
          <a:r>
            <a:rPr lang="de-DE" dirty="0" err="1">
              <a:latin typeface="Arial" panose="020B0604020202020204"/>
            </a:rPr>
            <a:t>Aiuto</a:t>
          </a:r>
          <a:r>
            <a:rPr lang="de-DE" dirty="0">
              <a:latin typeface="Arial" panose="020B0604020202020204"/>
            </a:rPr>
            <a:t> </a:t>
          </a:r>
          <a:r>
            <a:rPr lang="de-DE" dirty="0" err="1">
              <a:latin typeface="Arial" panose="020B0604020202020204"/>
            </a:rPr>
            <a:t>immediato</a:t>
          </a:r>
          <a:r>
            <a:rPr lang="de-DE" dirty="0">
              <a:latin typeface="Arial" panose="020B0604020202020204"/>
            </a:rPr>
            <a:t> </a:t>
          </a:r>
          <a:r>
            <a:rPr lang="de-DE" dirty="0" err="1">
              <a:latin typeface="Arial" panose="020B0604020202020204"/>
            </a:rPr>
            <a:t>Covid</a:t>
          </a:r>
          <a:r>
            <a:rPr lang="de-DE" dirty="0">
              <a:latin typeface="Arial" panose="020B0604020202020204"/>
            </a:rPr>
            <a:t> 2021" </a:t>
          </a:r>
        </a:p>
      </dgm:t>
    </dgm:pt>
    <dgm:pt modelId="{F7D85295-B809-4B07-A21E-A28C485FBEA4}" type="parTrans" cxnId="{C030F2B2-5024-4821-987A-6DD3CD140E1D}">
      <dgm:prSet/>
      <dgm:spPr/>
      <dgm:t>
        <a:bodyPr/>
        <a:lstStyle/>
        <a:p>
          <a:endParaRPr lang="de-DE"/>
        </a:p>
      </dgm:t>
    </dgm:pt>
    <dgm:pt modelId="{4D700002-88F2-4194-90C6-8D541296F7A9}" type="sibTrans" cxnId="{C030F2B2-5024-4821-987A-6DD3CD140E1D}">
      <dgm:prSet/>
      <dgm:spPr/>
      <dgm:t>
        <a:bodyPr/>
        <a:lstStyle/>
        <a:p>
          <a:endParaRPr lang="de-DE"/>
        </a:p>
      </dgm:t>
    </dgm:pt>
    <dgm:pt modelId="{FFE4A533-9DD5-4574-84BB-45DAEFBDD640}">
      <dgm:prSet phldr="0" custT="1"/>
      <dgm:spPr/>
      <dgm:t>
        <a:bodyPr/>
        <a:lstStyle/>
        <a:p>
          <a:r>
            <a:rPr lang="de-DE" sz="1400"/>
            <a:t>700 </a:t>
          </a:r>
          <a:r>
            <a:rPr lang="de-DE" sz="1400" err="1"/>
            <a:t>euro</a:t>
          </a:r>
          <a:r>
            <a:rPr lang="de-DE" sz="1400"/>
            <a:t> </a:t>
          </a:r>
          <a:r>
            <a:rPr lang="de-DE" sz="1400" err="1"/>
            <a:t>mensili</a:t>
          </a:r>
          <a:r>
            <a:rPr lang="de-DE" sz="1400"/>
            <a:t> per </a:t>
          </a:r>
          <a:r>
            <a:rPr lang="de-DE" sz="1400" err="1"/>
            <a:t>il</a:t>
          </a:r>
          <a:r>
            <a:rPr lang="de-DE" sz="1400"/>
            <a:t> </a:t>
          </a:r>
          <a:r>
            <a:rPr lang="de-DE" sz="1400" err="1"/>
            <a:t>richiedente</a:t>
          </a:r>
          <a:r>
            <a:rPr lang="de-DE" sz="1400"/>
            <a:t> e 200 </a:t>
          </a:r>
          <a:r>
            <a:rPr lang="de-DE" sz="1400" err="1"/>
            <a:t>euro</a:t>
          </a:r>
          <a:r>
            <a:rPr lang="de-DE" sz="1400"/>
            <a:t> </a:t>
          </a:r>
          <a:r>
            <a:rPr lang="de-DE" sz="1400" err="1"/>
            <a:t>mensili</a:t>
          </a:r>
          <a:r>
            <a:rPr lang="de-DE" sz="1400"/>
            <a:t> per </a:t>
          </a:r>
          <a:r>
            <a:rPr lang="de-DE" sz="1400" err="1"/>
            <a:t>ogni</a:t>
          </a:r>
          <a:r>
            <a:rPr lang="de-DE" sz="1400"/>
            <a:t> </a:t>
          </a:r>
          <a:r>
            <a:rPr lang="de-DE" sz="1400" err="1"/>
            <a:t>componente</a:t>
          </a:r>
          <a:r>
            <a:rPr lang="de-DE" sz="1400"/>
            <a:t> del </a:t>
          </a:r>
          <a:r>
            <a:rPr lang="de-DE" sz="1400" err="1"/>
            <a:t>nucleo</a:t>
          </a:r>
          <a:r>
            <a:rPr lang="de-DE" sz="1400"/>
            <a:t> </a:t>
          </a:r>
          <a:r>
            <a:rPr lang="de-DE" sz="1400" err="1"/>
            <a:t>familiare</a:t>
          </a:r>
          <a:endParaRPr lang="en-US" sz="1400"/>
        </a:p>
      </dgm:t>
    </dgm:pt>
    <dgm:pt modelId="{C31BF6CF-EC87-4B4C-B6C0-2219C856F941}" type="parTrans" cxnId="{1AFDAD38-7A00-4C21-8F70-B3D709830581}">
      <dgm:prSet/>
      <dgm:spPr/>
      <dgm:t>
        <a:bodyPr/>
        <a:lstStyle/>
        <a:p>
          <a:endParaRPr lang="de-DE"/>
        </a:p>
      </dgm:t>
    </dgm:pt>
    <dgm:pt modelId="{7F04D40E-66F6-466F-83A2-93C5D383F050}" type="sibTrans" cxnId="{1AFDAD38-7A00-4C21-8F70-B3D709830581}">
      <dgm:prSet/>
      <dgm:spPr/>
      <dgm:t>
        <a:bodyPr/>
        <a:lstStyle/>
        <a:p>
          <a:endParaRPr lang="de-DE"/>
        </a:p>
      </dgm:t>
    </dgm:pt>
    <dgm:pt modelId="{E52E772F-BC00-4E5D-A023-EF81DDBCF216}">
      <dgm:prSet phldr="0"/>
      <dgm:spPr>
        <a:solidFill>
          <a:srgbClr val="9E1219"/>
        </a:solidFill>
      </dgm:spPr>
      <dgm:t>
        <a:bodyPr/>
        <a:lstStyle/>
        <a:p>
          <a:pPr rtl="0"/>
          <a:r>
            <a:rPr lang="de-DE" dirty="0" err="1">
              <a:latin typeface="Arial" panose="020B0604020202020204"/>
            </a:rPr>
            <a:t>Aiuto</a:t>
          </a:r>
          <a:r>
            <a:rPr lang="de-DE" dirty="0">
              <a:latin typeface="Arial" panose="020B0604020202020204"/>
            </a:rPr>
            <a:t> </a:t>
          </a:r>
          <a:r>
            <a:rPr lang="de-DE" dirty="0" err="1">
              <a:latin typeface="Arial" panose="020B0604020202020204"/>
            </a:rPr>
            <a:t>immediato</a:t>
          </a:r>
          <a:r>
            <a:rPr lang="de-DE" dirty="0">
              <a:latin typeface="Arial" panose="020B0604020202020204"/>
            </a:rPr>
            <a:t> </a:t>
          </a:r>
          <a:r>
            <a:rPr lang="de-DE" dirty="0" err="1">
              <a:latin typeface="Arial" panose="020B0604020202020204"/>
            </a:rPr>
            <a:t>Covid</a:t>
          </a:r>
          <a:r>
            <a:rPr lang="de-DE" dirty="0">
              <a:latin typeface="Arial" panose="020B0604020202020204"/>
            </a:rPr>
            <a:t> 2021</a:t>
          </a:r>
        </a:p>
      </dgm:t>
    </dgm:pt>
    <dgm:pt modelId="{D54DD111-8574-4678-9547-755FA0217757}" type="parTrans" cxnId="{E6641552-4AF0-41A9-8EC6-86700F4CD2B2}">
      <dgm:prSet/>
      <dgm:spPr/>
      <dgm:t>
        <a:bodyPr/>
        <a:lstStyle/>
        <a:p>
          <a:endParaRPr lang="de-DE"/>
        </a:p>
      </dgm:t>
    </dgm:pt>
    <dgm:pt modelId="{E159A0E4-A448-4CBA-9F72-9FD1FCC319BA}" type="sibTrans" cxnId="{E6641552-4AF0-41A9-8EC6-86700F4CD2B2}">
      <dgm:prSet/>
      <dgm:spPr/>
      <dgm:t>
        <a:bodyPr/>
        <a:lstStyle/>
        <a:p>
          <a:endParaRPr lang="de-DE"/>
        </a:p>
      </dgm:t>
    </dgm:pt>
    <dgm:pt modelId="{0053D869-CC7E-4BF3-95B1-AE136B28A917}" type="pres">
      <dgm:prSet presAssocID="{C18750AF-C903-4361-8825-E3DA17717EDD}" presName="Name0" presStyleCnt="0">
        <dgm:presLayoutVars>
          <dgm:dir/>
          <dgm:animLvl val="lvl"/>
          <dgm:resizeHandles val="exact"/>
        </dgm:presLayoutVars>
      </dgm:prSet>
      <dgm:spPr/>
    </dgm:pt>
    <dgm:pt modelId="{AE4583A9-FAFD-4BA5-8D0A-9270DE7538F7}" type="pres">
      <dgm:prSet presAssocID="{F444E63D-CEE0-4F21-8389-AF39936916B2}" presName="vertFlow" presStyleCnt="0"/>
      <dgm:spPr/>
    </dgm:pt>
    <dgm:pt modelId="{643BB436-0CDE-4610-8C54-95FDA128324E}" type="pres">
      <dgm:prSet presAssocID="{F444E63D-CEE0-4F21-8389-AF39936916B2}" presName="header" presStyleLbl="node1" presStyleIdx="0" presStyleCnt="3"/>
      <dgm:spPr/>
    </dgm:pt>
    <dgm:pt modelId="{E9BE34A7-9D89-4B03-8B92-A8BFB9883065}" type="pres">
      <dgm:prSet presAssocID="{F7D85295-B809-4B07-A21E-A28C485FBEA4}" presName="parTrans" presStyleLbl="sibTrans2D1" presStyleIdx="0" presStyleCnt="6"/>
      <dgm:spPr/>
    </dgm:pt>
    <dgm:pt modelId="{861E52D9-150F-4FC0-8313-FA9452693A6D}" type="pres">
      <dgm:prSet presAssocID="{CC4A4D5C-9653-4E26-B7E4-EB9FBB1EB4D5}" presName="child" presStyleLbl="alignAccFollowNode1" presStyleIdx="0" presStyleCnt="6">
        <dgm:presLayoutVars>
          <dgm:chMax val="0"/>
          <dgm:bulletEnabled val="1"/>
        </dgm:presLayoutVars>
      </dgm:prSet>
      <dgm:spPr/>
    </dgm:pt>
    <dgm:pt modelId="{6B27AD48-3122-42C4-A8AA-3BBF9CE08641}" type="pres">
      <dgm:prSet presAssocID="{F444E63D-CEE0-4F21-8389-AF39936916B2}" presName="hSp" presStyleCnt="0"/>
      <dgm:spPr/>
    </dgm:pt>
    <dgm:pt modelId="{875D3ECA-9E33-4933-83E9-1B3B5B6F1357}" type="pres">
      <dgm:prSet presAssocID="{E52E772F-BC00-4E5D-A023-EF81DDBCF216}" presName="vertFlow" presStyleCnt="0"/>
      <dgm:spPr/>
    </dgm:pt>
    <dgm:pt modelId="{7E274F37-CBD2-42E9-99B1-7EE0BAB33EB4}" type="pres">
      <dgm:prSet presAssocID="{E52E772F-BC00-4E5D-A023-EF81DDBCF216}" presName="header" presStyleLbl="node1" presStyleIdx="1" presStyleCnt="3"/>
      <dgm:spPr/>
    </dgm:pt>
    <dgm:pt modelId="{7F4CD116-B18F-43E9-9FD8-41BC6D849685}" type="pres">
      <dgm:prSet presAssocID="{C31BF6CF-EC87-4B4C-B6C0-2219C856F941}" presName="parTrans" presStyleLbl="sibTrans2D1" presStyleIdx="1" presStyleCnt="6"/>
      <dgm:spPr/>
    </dgm:pt>
    <dgm:pt modelId="{6933F111-FD65-4A9A-B429-679C6A8369D4}" type="pres">
      <dgm:prSet presAssocID="{FFE4A533-9DD5-4574-84BB-45DAEFBDD640}" presName="child" presStyleLbl="alignAccFollowNode1" presStyleIdx="1" presStyleCnt="6">
        <dgm:presLayoutVars>
          <dgm:chMax val="0"/>
          <dgm:bulletEnabled val="1"/>
        </dgm:presLayoutVars>
      </dgm:prSet>
      <dgm:spPr/>
    </dgm:pt>
    <dgm:pt modelId="{92A248B4-9640-4E84-A3E7-0D449C97C0F8}" type="pres">
      <dgm:prSet presAssocID="{7F04D40E-66F6-466F-83A2-93C5D383F050}" presName="sibTrans" presStyleLbl="sibTrans2D1" presStyleIdx="2" presStyleCnt="6"/>
      <dgm:spPr/>
    </dgm:pt>
    <dgm:pt modelId="{70075457-6820-4AAA-A8FF-99766701962A}" type="pres">
      <dgm:prSet presAssocID="{C54867EA-54AF-4E04-90C6-805ECACD22D3}" presName="child" presStyleLbl="alignAccFollowNode1" presStyleIdx="2" presStyleCnt="6">
        <dgm:presLayoutVars>
          <dgm:chMax val="0"/>
          <dgm:bulletEnabled val="1"/>
        </dgm:presLayoutVars>
      </dgm:prSet>
      <dgm:spPr/>
    </dgm:pt>
    <dgm:pt modelId="{592705AF-0223-4AA1-9EBC-CCBA99E03FC4}" type="pres">
      <dgm:prSet presAssocID="{34860509-30D6-4B8C-B81E-4D3DDBAD2EA5}" presName="sibTrans" presStyleLbl="sibTrans2D1" presStyleIdx="3" presStyleCnt="6"/>
      <dgm:spPr/>
    </dgm:pt>
    <dgm:pt modelId="{BAE8A2FF-E570-406D-93CF-F7C47F8ACB03}" type="pres">
      <dgm:prSet presAssocID="{5FE49E4E-8548-47CC-83AF-9C503D801E54}" presName="child" presStyleLbl="alignAccFollowNode1" presStyleIdx="3" presStyleCnt="6">
        <dgm:presLayoutVars>
          <dgm:chMax val="0"/>
          <dgm:bulletEnabled val="1"/>
        </dgm:presLayoutVars>
      </dgm:prSet>
      <dgm:spPr/>
    </dgm:pt>
    <dgm:pt modelId="{DA0BEDF3-4B9E-41D2-B690-3904ABC7B3D7}" type="pres">
      <dgm:prSet presAssocID="{E52E772F-BC00-4E5D-A023-EF81DDBCF216}" presName="hSp" presStyleCnt="0"/>
      <dgm:spPr/>
    </dgm:pt>
    <dgm:pt modelId="{6152CAC4-F4A3-48EC-9C84-0620D9A21469}" type="pres">
      <dgm:prSet presAssocID="{1F8AD835-BD26-43A1-91F4-59AFB4FA0CF3}" presName="vertFlow" presStyleCnt="0"/>
      <dgm:spPr/>
    </dgm:pt>
    <dgm:pt modelId="{3273C1E8-9A40-47C0-AC0B-837AF7AF9736}" type="pres">
      <dgm:prSet presAssocID="{1F8AD835-BD26-43A1-91F4-59AFB4FA0CF3}" presName="header" presStyleLbl="node1" presStyleIdx="2" presStyleCnt="3"/>
      <dgm:spPr/>
    </dgm:pt>
    <dgm:pt modelId="{A30DCE08-653D-45D8-A808-BA0E8869C5ED}" type="pres">
      <dgm:prSet presAssocID="{8B937F18-B2B7-4CC0-B586-7807D37228DF}" presName="parTrans" presStyleLbl="sibTrans2D1" presStyleIdx="4" presStyleCnt="6"/>
      <dgm:spPr/>
    </dgm:pt>
    <dgm:pt modelId="{2BEBF30D-C14D-461A-8062-23433B92E4EE}" type="pres">
      <dgm:prSet presAssocID="{964BBC72-B183-42E2-853C-03592FEB8E67}" presName="child" presStyleLbl="alignAccFollowNode1" presStyleIdx="4" presStyleCnt="6">
        <dgm:presLayoutVars>
          <dgm:chMax val="0"/>
          <dgm:bulletEnabled val="1"/>
        </dgm:presLayoutVars>
      </dgm:prSet>
      <dgm:spPr/>
    </dgm:pt>
    <dgm:pt modelId="{59FB701E-C8AD-4D9F-B677-47EFEA89A8DC}" type="pres">
      <dgm:prSet presAssocID="{3E9FFEED-0FD7-4572-90CD-97BBD2A24A62}" presName="sibTrans" presStyleLbl="sibTrans2D1" presStyleIdx="5" presStyleCnt="6"/>
      <dgm:spPr/>
    </dgm:pt>
    <dgm:pt modelId="{B6F4A3B5-5F11-491B-894A-4DD8AB523C14}" type="pres">
      <dgm:prSet presAssocID="{1B84D2A9-2CA6-4A21-97FC-5824BD6B544D}" presName="child" presStyleLbl="alignAccFollowNode1" presStyleIdx="5" presStyleCnt="6">
        <dgm:presLayoutVars>
          <dgm:chMax val="0"/>
          <dgm:bulletEnabled val="1"/>
        </dgm:presLayoutVars>
      </dgm:prSet>
      <dgm:spPr/>
    </dgm:pt>
  </dgm:ptLst>
  <dgm:cxnLst>
    <dgm:cxn modelId="{35D97306-B044-4E5A-94EC-7D2C819F6B47}" type="presOf" srcId="{C18750AF-C903-4361-8825-E3DA17717EDD}" destId="{0053D869-CC7E-4BF3-95B1-AE136B28A917}" srcOrd="0" destOrd="0" presId="urn:microsoft.com/office/officeart/2005/8/layout/lProcess1"/>
    <dgm:cxn modelId="{10911B14-94F1-4C63-B20C-BBB3761498D4}" type="presOf" srcId="{964BBC72-B183-42E2-853C-03592FEB8E67}" destId="{2BEBF30D-C14D-461A-8062-23433B92E4EE}" srcOrd="0" destOrd="0" presId="urn:microsoft.com/office/officeart/2005/8/layout/lProcess1"/>
    <dgm:cxn modelId="{04A51619-E9C9-4767-AAEA-3B636F230A4A}" srcId="{1F8AD835-BD26-43A1-91F4-59AFB4FA0CF3}" destId="{964BBC72-B183-42E2-853C-03592FEB8E67}" srcOrd="0" destOrd="0" parTransId="{8B937F18-B2B7-4CC0-B586-7807D37228DF}" sibTransId="{3E9FFEED-0FD7-4572-90CD-97BBD2A24A62}"/>
    <dgm:cxn modelId="{5705D122-E7A6-4BA4-A89C-C76007D485FC}" srcId="{E52E772F-BC00-4E5D-A023-EF81DDBCF216}" destId="{C54867EA-54AF-4E04-90C6-805ECACD22D3}" srcOrd="1" destOrd="0" parTransId="{E5388594-D085-48A2-82E8-585865238E4B}" sibTransId="{34860509-30D6-4B8C-B81E-4D3DDBAD2EA5}"/>
    <dgm:cxn modelId="{BCC34527-6337-49FB-9FE7-DE6C9B49D40D}" type="presOf" srcId="{1B84D2A9-2CA6-4A21-97FC-5824BD6B544D}" destId="{B6F4A3B5-5F11-491B-894A-4DD8AB523C14}" srcOrd="0" destOrd="0" presId="urn:microsoft.com/office/officeart/2005/8/layout/lProcess1"/>
    <dgm:cxn modelId="{26833129-A0EE-4660-ACDB-2A666D6A5876}" type="presOf" srcId="{3E9FFEED-0FD7-4572-90CD-97BBD2A24A62}" destId="{59FB701E-C8AD-4D9F-B677-47EFEA89A8DC}" srcOrd="0" destOrd="0" presId="urn:microsoft.com/office/officeart/2005/8/layout/lProcess1"/>
    <dgm:cxn modelId="{37E2012E-788F-4237-B3F7-84DBA3168DEA}" type="presOf" srcId="{34860509-30D6-4B8C-B81E-4D3DDBAD2EA5}" destId="{592705AF-0223-4AA1-9EBC-CCBA99E03FC4}" srcOrd="0" destOrd="0" presId="urn:microsoft.com/office/officeart/2005/8/layout/lProcess1"/>
    <dgm:cxn modelId="{A4629632-69F9-40F6-B6FD-49C29734E0AB}" type="presOf" srcId="{1F8AD835-BD26-43A1-91F4-59AFB4FA0CF3}" destId="{3273C1E8-9A40-47C0-AC0B-837AF7AF9736}" srcOrd="0" destOrd="0" presId="urn:microsoft.com/office/officeart/2005/8/layout/lProcess1"/>
    <dgm:cxn modelId="{93A2B834-47CB-4207-AFAA-F9EEB16420FA}" srcId="{1F8AD835-BD26-43A1-91F4-59AFB4FA0CF3}" destId="{1B84D2A9-2CA6-4A21-97FC-5824BD6B544D}" srcOrd="1" destOrd="0" parTransId="{CE137803-B7ED-4C6F-B3A3-60D11EB61880}" sibTransId="{E5AE7F9B-B81C-4A52-96F1-9C1E1CC85407}"/>
    <dgm:cxn modelId="{1AFDAD38-7A00-4C21-8F70-B3D709830581}" srcId="{E52E772F-BC00-4E5D-A023-EF81DDBCF216}" destId="{FFE4A533-9DD5-4574-84BB-45DAEFBDD640}" srcOrd="0" destOrd="0" parTransId="{C31BF6CF-EC87-4B4C-B6C0-2219C856F941}" sibTransId="{7F04D40E-66F6-466F-83A2-93C5D383F050}"/>
    <dgm:cxn modelId="{9A4D8862-C8A6-4E1B-95D7-6AC159CAE3D4}" type="presOf" srcId="{F7D85295-B809-4B07-A21E-A28C485FBEA4}" destId="{E9BE34A7-9D89-4B03-8B92-A8BFB9883065}" srcOrd="0" destOrd="0" presId="urn:microsoft.com/office/officeart/2005/8/layout/lProcess1"/>
    <dgm:cxn modelId="{2C38B744-EF54-43C4-B4FE-CC445D8F9A11}" type="presOf" srcId="{C54867EA-54AF-4E04-90C6-805ECACD22D3}" destId="{70075457-6820-4AAA-A8FF-99766701962A}" srcOrd="0" destOrd="0" presId="urn:microsoft.com/office/officeart/2005/8/layout/lProcess1"/>
    <dgm:cxn modelId="{D2E66D66-ABEA-4D96-92A1-931935C3C617}" type="presOf" srcId="{8B937F18-B2B7-4CC0-B586-7807D37228DF}" destId="{A30DCE08-653D-45D8-A808-BA0E8869C5ED}" srcOrd="0" destOrd="0" presId="urn:microsoft.com/office/officeart/2005/8/layout/lProcess1"/>
    <dgm:cxn modelId="{E6641552-4AF0-41A9-8EC6-86700F4CD2B2}" srcId="{C18750AF-C903-4361-8825-E3DA17717EDD}" destId="{E52E772F-BC00-4E5D-A023-EF81DDBCF216}" srcOrd="1" destOrd="0" parTransId="{D54DD111-8574-4678-9547-755FA0217757}" sibTransId="{E159A0E4-A448-4CBA-9F72-9FD1FCC319BA}"/>
    <dgm:cxn modelId="{2B3A0677-B471-42A2-A93D-868E479C038A}" type="presOf" srcId="{E52E772F-BC00-4E5D-A023-EF81DDBCF216}" destId="{7E274F37-CBD2-42E9-99B1-7EE0BAB33EB4}" srcOrd="0" destOrd="0" presId="urn:microsoft.com/office/officeart/2005/8/layout/lProcess1"/>
    <dgm:cxn modelId="{1F6A9C7F-E4B7-405A-86CF-9C88CCB644D9}" type="presOf" srcId="{F444E63D-CEE0-4F21-8389-AF39936916B2}" destId="{643BB436-0CDE-4610-8C54-95FDA128324E}" srcOrd="0" destOrd="0" presId="urn:microsoft.com/office/officeart/2005/8/layout/lProcess1"/>
    <dgm:cxn modelId="{70F5DC88-D986-467E-95A6-0DC852F9E813}" type="presOf" srcId="{FFE4A533-9DD5-4574-84BB-45DAEFBDD640}" destId="{6933F111-FD65-4A9A-B429-679C6A8369D4}" srcOrd="0" destOrd="0" presId="urn:microsoft.com/office/officeart/2005/8/layout/lProcess1"/>
    <dgm:cxn modelId="{59005CA1-E99F-473A-B3B5-FD2DC41A373B}" srcId="{C18750AF-C903-4361-8825-E3DA17717EDD}" destId="{F444E63D-CEE0-4F21-8389-AF39936916B2}" srcOrd="0" destOrd="0" parTransId="{6A232DCE-C652-4D1F-A61E-852D6FBE38FE}" sibTransId="{881EE533-2B80-48CA-B9E4-D31E7F080310}"/>
    <dgm:cxn modelId="{7A404DAD-EDA5-4FBA-B30E-E2878C3226F5}" type="presOf" srcId="{5FE49E4E-8548-47CC-83AF-9C503D801E54}" destId="{BAE8A2FF-E570-406D-93CF-F7C47F8ACB03}" srcOrd="0" destOrd="0" presId="urn:microsoft.com/office/officeart/2005/8/layout/lProcess1"/>
    <dgm:cxn modelId="{C030F2B2-5024-4821-987A-6DD3CD140E1D}" srcId="{F444E63D-CEE0-4F21-8389-AF39936916B2}" destId="{CC4A4D5C-9653-4E26-B7E4-EB9FBB1EB4D5}" srcOrd="0" destOrd="0" parTransId="{F7D85295-B809-4B07-A21E-A28C485FBEA4}" sibTransId="{4D700002-88F2-4194-90C6-8D541296F7A9}"/>
    <dgm:cxn modelId="{11DFE0DC-2F31-45D0-99A8-19ED9D2E5378}" type="presOf" srcId="{7F04D40E-66F6-466F-83A2-93C5D383F050}" destId="{92A248B4-9640-4E84-A3E7-0D449C97C0F8}" srcOrd="0" destOrd="0" presId="urn:microsoft.com/office/officeart/2005/8/layout/lProcess1"/>
    <dgm:cxn modelId="{EF62A5DE-B177-494D-B01E-38D0005A1542}" srcId="{E52E772F-BC00-4E5D-A023-EF81DDBCF216}" destId="{5FE49E4E-8548-47CC-83AF-9C503D801E54}" srcOrd="2" destOrd="0" parTransId="{C5F96070-1FE9-45B5-BF61-C0BC2AEAF1F2}" sibTransId="{2DF00967-99D1-4D36-B0E8-DAA43CDEAADD}"/>
    <dgm:cxn modelId="{B9FD62E0-3B16-455E-9B9A-F22A954EF2CC}" type="presOf" srcId="{C31BF6CF-EC87-4B4C-B6C0-2219C856F941}" destId="{7F4CD116-B18F-43E9-9FD8-41BC6D849685}" srcOrd="0" destOrd="0" presId="urn:microsoft.com/office/officeart/2005/8/layout/lProcess1"/>
    <dgm:cxn modelId="{DBF1E6E4-9D53-498A-9757-B655848595CC}" srcId="{C18750AF-C903-4361-8825-E3DA17717EDD}" destId="{1F8AD835-BD26-43A1-91F4-59AFB4FA0CF3}" srcOrd="2" destOrd="0" parTransId="{310BAF08-91A6-4423-8D75-C27BC752A9E7}" sibTransId="{2AC048B0-EE00-4F92-96BF-E4B532F1AFFB}"/>
    <dgm:cxn modelId="{B8656CE8-A658-4196-A4BC-339EE07743EF}" type="presOf" srcId="{CC4A4D5C-9653-4E26-B7E4-EB9FBB1EB4D5}" destId="{861E52D9-150F-4FC0-8313-FA9452693A6D}" srcOrd="0" destOrd="0" presId="urn:microsoft.com/office/officeart/2005/8/layout/lProcess1"/>
    <dgm:cxn modelId="{D42AF1F1-FF9D-434D-902F-585187E74283}" type="presParOf" srcId="{0053D869-CC7E-4BF3-95B1-AE136B28A917}" destId="{AE4583A9-FAFD-4BA5-8D0A-9270DE7538F7}" srcOrd="0" destOrd="0" presId="urn:microsoft.com/office/officeart/2005/8/layout/lProcess1"/>
    <dgm:cxn modelId="{0F7086D0-D98F-4F1A-88D3-D4F627BC3E88}" type="presParOf" srcId="{AE4583A9-FAFD-4BA5-8D0A-9270DE7538F7}" destId="{643BB436-0CDE-4610-8C54-95FDA128324E}" srcOrd="0" destOrd="0" presId="urn:microsoft.com/office/officeart/2005/8/layout/lProcess1"/>
    <dgm:cxn modelId="{4AC16797-753A-4A1E-99A5-60FEEE9BC4F6}" type="presParOf" srcId="{AE4583A9-FAFD-4BA5-8D0A-9270DE7538F7}" destId="{E9BE34A7-9D89-4B03-8B92-A8BFB9883065}" srcOrd="1" destOrd="0" presId="urn:microsoft.com/office/officeart/2005/8/layout/lProcess1"/>
    <dgm:cxn modelId="{787AD316-61B8-4EB3-B45D-06C451498742}" type="presParOf" srcId="{AE4583A9-FAFD-4BA5-8D0A-9270DE7538F7}" destId="{861E52D9-150F-4FC0-8313-FA9452693A6D}" srcOrd="2" destOrd="0" presId="urn:microsoft.com/office/officeart/2005/8/layout/lProcess1"/>
    <dgm:cxn modelId="{4B46C1D2-9DE7-41B5-AB2D-B2753742043C}" type="presParOf" srcId="{0053D869-CC7E-4BF3-95B1-AE136B28A917}" destId="{6B27AD48-3122-42C4-A8AA-3BBF9CE08641}" srcOrd="1" destOrd="0" presId="urn:microsoft.com/office/officeart/2005/8/layout/lProcess1"/>
    <dgm:cxn modelId="{CFF68109-9D1E-4C53-ABBB-4C28020D02CF}" type="presParOf" srcId="{0053D869-CC7E-4BF3-95B1-AE136B28A917}" destId="{875D3ECA-9E33-4933-83E9-1B3B5B6F1357}" srcOrd="2" destOrd="0" presId="urn:microsoft.com/office/officeart/2005/8/layout/lProcess1"/>
    <dgm:cxn modelId="{03CFECE3-97F4-41BB-AE6A-FE322C16972B}" type="presParOf" srcId="{875D3ECA-9E33-4933-83E9-1B3B5B6F1357}" destId="{7E274F37-CBD2-42E9-99B1-7EE0BAB33EB4}" srcOrd="0" destOrd="0" presId="urn:microsoft.com/office/officeart/2005/8/layout/lProcess1"/>
    <dgm:cxn modelId="{D05889AB-BEB6-469D-A9DA-3C50CB2A9F45}" type="presParOf" srcId="{875D3ECA-9E33-4933-83E9-1B3B5B6F1357}" destId="{7F4CD116-B18F-43E9-9FD8-41BC6D849685}" srcOrd="1" destOrd="0" presId="urn:microsoft.com/office/officeart/2005/8/layout/lProcess1"/>
    <dgm:cxn modelId="{A40F2646-B123-4731-95D0-D3186FEF9229}" type="presParOf" srcId="{875D3ECA-9E33-4933-83E9-1B3B5B6F1357}" destId="{6933F111-FD65-4A9A-B429-679C6A8369D4}" srcOrd="2" destOrd="0" presId="urn:microsoft.com/office/officeart/2005/8/layout/lProcess1"/>
    <dgm:cxn modelId="{41A27C8D-1EA1-49E8-BAD5-7A262BA953D9}" type="presParOf" srcId="{875D3ECA-9E33-4933-83E9-1B3B5B6F1357}" destId="{92A248B4-9640-4E84-A3E7-0D449C97C0F8}" srcOrd="3" destOrd="0" presId="urn:microsoft.com/office/officeart/2005/8/layout/lProcess1"/>
    <dgm:cxn modelId="{E090759C-9637-450F-8453-2BFC47880E85}" type="presParOf" srcId="{875D3ECA-9E33-4933-83E9-1B3B5B6F1357}" destId="{70075457-6820-4AAA-A8FF-99766701962A}" srcOrd="4" destOrd="0" presId="urn:microsoft.com/office/officeart/2005/8/layout/lProcess1"/>
    <dgm:cxn modelId="{75C62A24-BD89-466E-8040-E2F176FBF795}" type="presParOf" srcId="{875D3ECA-9E33-4933-83E9-1B3B5B6F1357}" destId="{592705AF-0223-4AA1-9EBC-CCBA99E03FC4}" srcOrd="5" destOrd="0" presId="urn:microsoft.com/office/officeart/2005/8/layout/lProcess1"/>
    <dgm:cxn modelId="{32588A00-CF3F-4232-A91F-F16D8AA0F78B}" type="presParOf" srcId="{875D3ECA-9E33-4933-83E9-1B3B5B6F1357}" destId="{BAE8A2FF-E570-406D-93CF-F7C47F8ACB03}" srcOrd="6" destOrd="0" presId="urn:microsoft.com/office/officeart/2005/8/layout/lProcess1"/>
    <dgm:cxn modelId="{A581E726-4AFD-4560-B910-E90A7062476C}" type="presParOf" srcId="{0053D869-CC7E-4BF3-95B1-AE136B28A917}" destId="{DA0BEDF3-4B9E-41D2-B690-3904ABC7B3D7}" srcOrd="3" destOrd="0" presId="urn:microsoft.com/office/officeart/2005/8/layout/lProcess1"/>
    <dgm:cxn modelId="{755D7EBA-02A8-4232-8453-D6CAFFD481BD}" type="presParOf" srcId="{0053D869-CC7E-4BF3-95B1-AE136B28A917}" destId="{6152CAC4-F4A3-48EC-9C84-0620D9A21469}" srcOrd="4" destOrd="0" presId="urn:microsoft.com/office/officeart/2005/8/layout/lProcess1"/>
    <dgm:cxn modelId="{AAD7934C-3A79-4947-A00C-FB6AA8718D6E}" type="presParOf" srcId="{6152CAC4-F4A3-48EC-9C84-0620D9A21469}" destId="{3273C1E8-9A40-47C0-AC0B-837AF7AF9736}" srcOrd="0" destOrd="0" presId="urn:microsoft.com/office/officeart/2005/8/layout/lProcess1"/>
    <dgm:cxn modelId="{8618B2C7-0515-409B-A3C0-6CF01C60F961}" type="presParOf" srcId="{6152CAC4-F4A3-48EC-9C84-0620D9A21469}" destId="{A30DCE08-653D-45D8-A808-BA0E8869C5ED}" srcOrd="1" destOrd="0" presId="urn:microsoft.com/office/officeart/2005/8/layout/lProcess1"/>
    <dgm:cxn modelId="{73C699A8-C083-40AF-8EF8-BCC2BFADC1FC}" type="presParOf" srcId="{6152CAC4-F4A3-48EC-9C84-0620D9A21469}" destId="{2BEBF30D-C14D-461A-8062-23433B92E4EE}" srcOrd="2" destOrd="0" presId="urn:microsoft.com/office/officeart/2005/8/layout/lProcess1"/>
    <dgm:cxn modelId="{6570479B-1306-4A07-8F7C-F4A7735F423A}" type="presParOf" srcId="{6152CAC4-F4A3-48EC-9C84-0620D9A21469}" destId="{59FB701E-C8AD-4D9F-B677-47EFEA89A8DC}" srcOrd="3" destOrd="0" presId="urn:microsoft.com/office/officeart/2005/8/layout/lProcess1"/>
    <dgm:cxn modelId="{A625188C-12C1-4B32-8C4F-CCDD28FBB3E8}" type="presParOf" srcId="{6152CAC4-F4A3-48EC-9C84-0620D9A21469}" destId="{B6F4A3B5-5F11-491B-894A-4DD8AB523C14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C52309D-9AFD-4A10-8104-F241A46394FB}" type="doc">
      <dgm:prSet loTypeId="urn:microsoft.com/office/officeart/2005/8/layout/vList2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de-DE"/>
        </a:p>
      </dgm:t>
    </dgm:pt>
    <dgm:pt modelId="{CB488628-9F5A-4C75-BD61-8AE2C673F732}">
      <dgm:prSet/>
      <dgm:spPr>
        <a:ln>
          <a:solidFill>
            <a:srgbClr val="9E1219"/>
          </a:solidFill>
        </a:ln>
      </dgm:spPr>
      <dgm:t>
        <a:bodyPr/>
        <a:lstStyle/>
        <a:p>
          <a:r>
            <a:rPr lang="de-DE" dirty="0"/>
            <a:t>Dal 11 </a:t>
          </a:r>
          <a:r>
            <a:rPr lang="de-DE" dirty="0" err="1"/>
            <a:t>giugno</a:t>
          </a:r>
          <a:r>
            <a:rPr lang="de-DE" dirty="0"/>
            <a:t> 2021 al 30 </a:t>
          </a:r>
          <a:r>
            <a:rPr lang="de-DE" dirty="0" err="1"/>
            <a:t>settembre</a:t>
          </a:r>
          <a:r>
            <a:rPr lang="de-DE" dirty="0"/>
            <a:t> 2021</a:t>
          </a:r>
        </a:p>
      </dgm:t>
    </dgm:pt>
    <dgm:pt modelId="{6508D68C-A712-402C-ABDD-744EFE1561ED}" type="parTrans" cxnId="{AB32D223-3CF0-4665-BEBB-4BF0D1B2F859}">
      <dgm:prSet/>
      <dgm:spPr/>
      <dgm:t>
        <a:bodyPr/>
        <a:lstStyle/>
        <a:p>
          <a:endParaRPr lang="de-DE"/>
        </a:p>
      </dgm:t>
    </dgm:pt>
    <dgm:pt modelId="{ED9C6078-240B-4C50-B300-EAD0019863DD}" type="sibTrans" cxnId="{AB32D223-3CF0-4665-BEBB-4BF0D1B2F859}">
      <dgm:prSet/>
      <dgm:spPr/>
      <dgm:t>
        <a:bodyPr/>
        <a:lstStyle/>
        <a:p>
          <a:endParaRPr lang="de-DE"/>
        </a:p>
      </dgm:t>
    </dgm:pt>
    <dgm:pt modelId="{95A2D5C0-88F5-4BFC-800C-DD549B5CD830}">
      <dgm:prSet/>
      <dgm:spPr>
        <a:ln>
          <a:solidFill>
            <a:srgbClr val="9E1219"/>
          </a:solidFill>
        </a:ln>
      </dgm:spPr>
      <dgm:t>
        <a:bodyPr/>
        <a:lstStyle/>
        <a:p>
          <a:r>
            <a:rPr lang="de-DE" dirty="0" err="1">
              <a:solidFill>
                <a:schemeClr val="tx1"/>
              </a:solidFill>
            </a:rPr>
            <a:t>Tramite</a:t>
          </a:r>
          <a:r>
            <a:rPr lang="de-DE" dirty="0">
              <a:solidFill>
                <a:schemeClr val="tx1"/>
              </a:solidFill>
            </a:rPr>
            <a:t> </a:t>
          </a:r>
          <a:r>
            <a:rPr lang="de-DE" dirty="0" err="1">
              <a:solidFill>
                <a:srgbClr val="C00000"/>
              </a:solidFill>
            </a:rPr>
            <a:t>servizio</a:t>
          </a:r>
          <a:r>
            <a:rPr lang="de-DE" dirty="0">
              <a:solidFill>
                <a:srgbClr val="C00000"/>
              </a:solidFill>
            </a:rPr>
            <a:t> </a:t>
          </a:r>
          <a:r>
            <a:rPr lang="de-DE" dirty="0" err="1">
              <a:solidFill>
                <a:srgbClr val="9E1219"/>
              </a:solidFill>
            </a:rPr>
            <a:t>eGov</a:t>
          </a:r>
          <a:r>
            <a:rPr lang="de-DE" dirty="0">
              <a:solidFill>
                <a:srgbClr val="9E1219"/>
              </a:solidFill>
            </a:rPr>
            <a:t> </a:t>
          </a:r>
          <a:r>
            <a:rPr lang="de-DE" dirty="0" err="1">
              <a:solidFill>
                <a:srgbClr val="9E1219"/>
              </a:solidFill>
            </a:rPr>
            <a:t>con</a:t>
          </a:r>
          <a:r>
            <a:rPr lang="de-DE" dirty="0">
              <a:solidFill>
                <a:srgbClr val="9E1219"/>
              </a:solidFill>
            </a:rPr>
            <a:t> </a:t>
          </a:r>
          <a:r>
            <a:rPr lang="de-DE" dirty="0" err="1">
              <a:solidFill>
                <a:srgbClr val="9E1219"/>
              </a:solidFill>
            </a:rPr>
            <a:t>identità</a:t>
          </a:r>
          <a:r>
            <a:rPr lang="de-DE" dirty="0">
              <a:solidFill>
                <a:srgbClr val="9E1219"/>
              </a:solidFill>
            </a:rPr>
            <a:t> digitale </a:t>
          </a:r>
          <a:r>
            <a:rPr lang="de-DE" dirty="0"/>
            <a:t>(SPID, Carta </a:t>
          </a:r>
          <a:r>
            <a:rPr lang="de-DE" dirty="0" err="1"/>
            <a:t>Servizi</a:t>
          </a:r>
          <a:r>
            <a:rPr lang="de-DE" dirty="0"/>
            <a:t> </a:t>
          </a:r>
          <a:r>
            <a:rPr lang="de-DE" dirty="0" err="1"/>
            <a:t>attivata</a:t>
          </a:r>
          <a:r>
            <a:rPr lang="de-DE" dirty="0"/>
            <a:t> o Carta </a:t>
          </a:r>
          <a:r>
            <a:rPr lang="de-DE" dirty="0" err="1"/>
            <a:t>d‘identità</a:t>
          </a:r>
          <a:r>
            <a:rPr lang="de-DE" dirty="0"/>
            <a:t> </a:t>
          </a:r>
          <a:r>
            <a:rPr lang="de-DE" dirty="0" err="1"/>
            <a:t>elettronica</a:t>
          </a:r>
          <a:r>
            <a:rPr lang="de-DE" dirty="0"/>
            <a:t>)</a:t>
          </a:r>
        </a:p>
      </dgm:t>
    </dgm:pt>
    <dgm:pt modelId="{9F1D1D07-DE4E-4286-84EB-A2E9D7AEAF4A}" type="parTrans" cxnId="{9E9746D3-B26F-462C-B0E3-486F83754392}">
      <dgm:prSet/>
      <dgm:spPr/>
      <dgm:t>
        <a:bodyPr/>
        <a:lstStyle/>
        <a:p>
          <a:endParaRPr lang="de-DE"/>
        </a:p>
      </dgm:t>
    </dgm:pt>
    <dgm:pt modelId="{61EB79C3-7BD1-412A-B974-6F0E1E7E347B}" type="sibTrans" cxnId="{9E9746D3-B26F-462C-B0E3-486F83754392}">
      <dgm:prSet/>
      <dgm:spPr/>
      <dgm:t>
        <a:bodyPr/>
        <a:lstStyle/>
        <a:p>
          <a:endParaRPr lang="de-DE"/>
        </a:p>
      </dgm:t>
    </dgm:pt>
    <dgm:pt modelId="{4A4D8110-E119-45A5-A168-E4B74ADEB98D}" type="pres">
      <dgm:prSet presAssocID="{4C52309D-9AFD-4A10-8104-F241A46394FB}" presName="linear" presStyleCnt="0">
        <dgm:presLayoutVars>
          <dgm:animLvl val="lvl"/>
          <dgm:resizeHandles val="exact"/>
        </dgm:presLayoutVars>
      </dgm:prSet>
      <dgm:spPr/>
    </dgm:pt>
    <dgm:pt modelId="{C456E626-951C-4BAF-9533-3ADFCBC106D2}" type="pres">
      <dgm:prSet presAssocID="{CB488628-9F5A-4C75-BD61-8AE2C673F732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26F9681-875B-44EC-9CE1-DEAC0BD67209}" type="pres">
      <dgm:prSet presAssocID="{ED9C6078-240B-4C50-B300-EAD0019863DD}" presName="spacer" presStyleCnt="0"/>
      <dgm:spPr/>
    </dgm:pt>
    <dgm:pt modelId="{42B65758-B32B-4D5F-AC08-EED97C3777FD}" type="pres">
      <dgm:prSet presAssocID="{95A2D5C0-88F5-4BFC-800C-DD549B5CD83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AB32D223-3CF0-4665-BEBB-4BF0D1B2F859}" srcId="{4C52309D-9AFD-4A10-8104-F241A46394FB}" destId="{CB488628-9F5A-4C75-BD61-8AE2C673F732}" srcOrd="0" destOrd="0" parTransId="{6508D68C-A712-402C-ABDD-744EFE1561ED}" sibTransId="{ED9C6078-240B-4C50-B300-EAD0019863DD}"/>
    <dgm:cxn modelId="{BC36F191-B582-4D17-A9E7-43D9A19C530E}" type="presOf" srcId="{95A2D5C0-88F5-4BFC-800C-DD549B5CD830}" destId="{42B65758-B32B-4D5F-AC08-EED97C3777FD}" srcOrd="0" destOrd="0" presId="urn:microsoft.com/office/officeart/2005/8/layout/vList2"/>
    <dgm:cxn modelId="{1351C9A7-A4C4-4226-BAD8-673B3F81FEA6}" type="presOf" srcId="{CB488628-9F5A-4C75-BD61-8AE2C673F732}" destId="{C456E626-951C-4BAF-9533-3ADFCBC106D2}" srcOrd="0" destOrd="0" presId="urn:microsoft.com/office/officeart/2005/8/layout/vList2"/>
    <dgm:cxn modelId="{1E4692CE-F6E8-4D61-BD09-5E056686D7A0}" type="presOf" srcId="{4C52309D-9AFD-4A10-8104-F241A46394FB}" destId="{4A4D8110-E119-45A5-A168-E4B74ADEB98D}" srcOrd="0" destOrd="0" presId="urn:microsoft.com/office/officeart/2005/8/layout/vList2"/>
    <dgm:cxn modelId="{9E9746D3-B26F-462C-B0E3-486F83754392}" srcId="{4C52309D-9AFD-4A10-8104-F241A46394FB}" destId="{95A2D5C0-88F5-4BFC-800C-DD549B5CD830}" srcOrd="1" destOrd="0" parTransId="{9F1D1D07-DE4E-4286-84EB-A2E9D7AEAF4A}" sibTransId="{61EB79C3-7BD1-412A-B974-6F0E1E7E347B}"/>
    <dgm:cxn modelId="{C45879B6-158F-4A18-A172-CBF4E8DA2ACE}" type="presParOf" srcId="{4A4D8110-E119-45A5-A168-E4B74ADEB98D}" destId="{C456E626-951C-4BAF-9533-3ADFCBC106D2}" srcOrd="0" destOrd="0" presId="urn:microsoft.com/office/officeart/2005/8/layout/vList2"/>
    <dgm:cxn modelId="{D3301DCB-BD3F-46EB-A3CD-4376BB3C9DFD}" type="presParOf" srcId="{4A4D8110-E119-45A5-A168-E4B74ADEB98D}" destId="{626F9681-875B-44EC-9CE1-DEAC0BD67209}" srcOrd="1" destOrd="0" presId="urn:microsoft.com/office/officeart/2005/8/layout/vList2"/>
    <dgm:cxn modelId="{B976643D-8B10-497A-ADA0-82302ABBC80E}" type="presParOf" srcId="{4A4D8110-E119-45A5-A168-E4B74ADEB98D}" destId="{42B65758-B32B-4D5F-AC08-EED97C3777F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E85688-D03B-4BC3-A43D-1142B7E0DB0C}">
      <dsp:nvSpPr>
        <dsp:cNvPr id="0" name=""/>
        <dsp:cNvSpPr/>
      </dsp:nvSpPr>
      <dsp:spPr>
        <a:xfrm>
          <a:off x="1328" y="140763"/>
          <a:ext cx="4439307" cy="1109826"/>
        </a:xfrm>
        <a:prstGeom prst="roundRect">
          <a:avLst>
            <a:gd name="adj" fmla="val 10000"/>
          </a:avLst>
        </a:prstGeom>
        <a:solidFill>
          <a:srgbClr val="9E121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Persone/famiglie che hanno già ricevuto l'Aiuto immediato Covid-19</a:t>
          </a:r>
          <a:endParaRPr lang="de-DE" sz="2300" kern="1200" dirty="0"/>
        </a:p>
      </dsp:txBody>
      <dsp:txXfrm>
        <a:off x="33834" y="173269"/>
        <a:ext cx="4374295" cy="1044814"/>
      </dsp:txXfrm>
    </dsp:sp>
    <dsp:sp modelId="{F6CD0DAE-FB21-4957-B938-0928DE198783}">
      <dsp:nvSpPr>
        <dsp:cNvPr id="0" name=""/>
        <dsp:cNvSpPr/>
      </dsp:nvSpPr>
      <dsp:spPr>
        <a:xfrm rot="5400000">
          <a:off x="2123872" y="1347700"/>
          <a:ext cx="194219" cy="19421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C8FEC3-4B5E-4CDA-AF8E-F945D74B8026}">
      <dsp:nvSpPr>
        <dsp:cNvPr id="0" name=""/>
        <dsp:cNvSpPr/>
      </dsp:nvSpPr>
      <dsp:spPr>
        <a:xfrm>
          <a:off x="1328" y="1639030"/>
          <a:ext cx="4439307" cy="110982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it-IT" sz="2400" kern="1200" dirty="0"/>
            <a:t>Integrazione della prestazione Aiuto immediato </a:t>
          </a:r>
          <a:r>
            <a:rPr lang="it-IT" sz="2400" kern="1200" dirty="0" err="1"/>
            <a:t>Covid</a:t>
          </a:r>
          <a:r>
            <a:rPr lang="it-IT" sz="2400" kern="1200" dirty="0"/>
            <a:t> 19</a:t>
          </a:r>
          <a:endParaRPr lang="de-DE" sz="2400" kern="1200" dirty="0"/>
        </a:p>
      </dsp:txBody>
      <dsp:txXfrm>
        <a:off x="33834" y="1671536"/>
        <a:ext cx="4374295" cy="1044814"/>
      </dsp:txXfrm>
    </dsp:sp>
    <dsp:sp modelId="{B08535DE-99E0-4EB5-8E7F-80FF9CFF19B3}">
      <dsp:nvSpPr>
        <dsp:cNvPr id="0" name=""/>
        <dsp:cNvSpPr/>
      </dsp:nvSpPr>
      <dsp:spPr>
        <a:xfrm>
          <a:off x="5062139" y="140763"/>
          <a:ext cx="4439307" cy="1109826"/>
        </a:xfrm>
        <a:prstGeom prst="roundRect">
          <a:avLst>
            <a:gd name="adj" fmla="val 10000"/>
          </a:avLst>
        </a:prstGeom>
        <a:solidFill>
          <a:srgbClr val="9E121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Persone/famiglie che non hanno ricevuto l'Aiuto immediato Covid-19 hanno diritto</a:t>
          </a:r>
          <a:endParaRPr lang="de-DE" sz="2300" kern="1200" dirty="0"/>
        </a:p>
      </dsp:txBody>
      <dsp:txXfrm>
        <a:off x="5094645" y="173269"/>
        <a:ext cx="4374295" cy="1044814"/>
      </dsp:txXfrm>
    </dsp:sp>
    <dsp:sp modelId="{317C5801-C7C4-4DCB-A64A-D83D2A4D6059}">
      <dsp:nvSpPr>
        <dsp:cNvPr id="0" name=""/>
        <dsp:cNvSpPr/>
      </dsp:nvSpPr>
      <dsp:spPr>
        <a:xfrm rot="5400000">
          <a:off x="7184682" y="1347700"/>
          <a:ext cx="194219" cy="19421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49B632-CBCE-4D32-B3FA-75777C28F70E}">
      <dsp:nvSpPr>
        <dsp:cNvPr id="0" name=""/>
        <dsp:cNvSpPr/>
      </dsp:nvSpPr>
      <dsp:spPr>
        <a:xfrm>
          <a:off x="5062139" y="1639030"/>
          <a:ext cx="4439307" cy="110982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it-IT" sz="2400" kern="1200" dirty="0"/>
            <a:t>Aiuto immediato </a:t>
          </a:r>
          <a:r>
            <a:rPr lang="it-IT" sz="2400" kern="1200" dirty="0" err="1"/>
            <a:t>Covid</a:t>
          </a:r>
          <a:r>
            <a:rPr lang="it-IT" sz="2400" kern="1200" dirty="0"/>
            <a:t> 2021</a:t>
          </a:r>
          <a:endParaRPr lang="de-DE" sz="2400" kern="1200" dirty="0"/>
        </a:p>
      </dsp:txBody>
      <dsp:txXfrm>
        <a:off x="5094645" y="1671536"/>
        <a:ext cx="4374295" cy="1044814"/>
      </dsp:txXfrm>
    </dsp:sp>
    <dsp:sp modelId="{6BFE4DB3-0D56-4772-8ED6-CE55DF60FAE2}">
      <dsp:nvSpPr>
        <dsp:cNvPr id="0" name=""/>
        <dsp:cNvSpPr/>
      </dsp:nvSpPr>
      <dsp:spPr>
        <a:xfrm rot="5400000">
          <a:off x="7184682" y="2845966"/>
          <a:ext cx="194219" cy="19421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1EC29C-4459-4A3C-9C0C-DF3A33B2A843}">
      <dsp:nvSpPr>
        <dsp:cNvPr id="0" name=""/>
        <dsp:cNvSpPr/>
      </dsp:nvSpPr>
      <dsp:spPr>
        <a:xfrm>
          <a:off x="5062139" y="3137296"/>
          <a:ext cx="4439307" cy="1109826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it-IT" sz="2400" kern="1200" dirty="0"/>
            <a:t>Contributo al canone di locazione e per le spese accessorie </a:t>
          </a:r>
          <a:r>
            <a:rPr lang="it-IT" sz="2400" kern="1200" dirty="0" err="1"/>
            <a:t>Covid</a:t>
          </a:r>
          <a:r>
            <a:rPr lang="it-IT" sz="2400" kern="1200" dirty="0"/>
            <a:t> 2021</a:t>
          </a:r>
          <a:endParaRPr lang="de-DE" sz="2400" kern="1200" dirty="0"/>
        </a:p>
      </dsp:txBody>
      <dsp:txXfrm>
        <a:off x="5094645" y="3169802"/>
        <a:ext cx="4374295" cy="10448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2946EC-9FB4-4EC4-9504-EEB179CBAC9F}">
      <dsp:nvSpPr>
        <dsp:cNvPr id="0" name=""/>
        <dsp:cNvSpPr/>
      </dsp:nvSpPr>
      <dsp:spPr>
        <a:xfrm>
          <a:off x="4497" y="1201676"/>
          <a:ext cx="2532075" cy="633018"/>
        </a:xfrm>
        <a:prstGeom prst="roundRect">
          <a:avLst>
            <a:gd name="adj" fmla="val 10000"/>
          </a:avLst>
        </a:prstGeom>
        <a:solidFill>
          <a:srgbClr val="9E121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000" kern="1200" dirty="0">
              <a:solidFill>
                <a:prstClr val="white"/>
              </a:solidFill>
              <a:latin typeface="Arial" panose="020B0604020202020204"/>
              <a:ea typeface="+mn-ea"/>
              <a:cs typeface="+mn-cs"/>
            </a:rPr>
            <a:t>Persona che ricava il proprio reddito</a:t>
          </a:r>
          <a:endParaRPr lang="de-DE" sz="2000" kern="1200" dirty="0">
            <a:solidFill>
              <a:prstClr val="white"/>
            </a:solidFill>
            <a:latin typeface="Arial" panose="020B0604020202020204"/>
            <a:ea typeface="+mn-ea"/>
            <a:cs typeface="+mn-cs"/>
          </a:endParaRPr>
        </a:p>
      </dsp:txBody>
      <dsp:txXfrm>
        <a:off x="23037" y="1220216"/>
        <a:ext cx="2494995" cy="595938"/>
      </dsp:txXfrm>
    </dsp:sp>
    <dsp:sp modelId="{7DA5F1FC-6BE3-414B-80D6-7CACB00B603B}">
      <dsp:nvSpPr>
        <dsp:cNvPr id="0" name=""/>
        <dsp:cNvSpPr/>
      </dsp:nvSpPr>
      <dsp:spPr>
        <a:xfrm rot="5400000">
          <a:off x="1215145" y="1890084"/>
          <a:ext cx="110778" cy="11077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1641DB-4D84-43F8-A3EE-5307C8CC12D1}">
      <dsp:nvSpPr>
        <dsp:cNvPr id="0" name=""/>
        <dsp:cNvSpPr/>
      </dsp:nvSpPr>
      <dsp:spPr>
        <a:xfrm>
          <a:off x="4497" y="2056251"/>
          <a:ext cx="2532075" cy="63301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da </a:t>
          </a:r>
          <a:r>
            <a:rPr lang="de-DE" sz="1400" kern="1200" dirty="0" err="1"/>
            <a:t>lavoro</a:t>
          </a:r>
          <a:r>
            <a:rPr lang="de-DE" sz="1400" kern="1200" dirty="0"/>
            <a:t> dipendente (</a:t>
          </a:r>
          <a:r>
            <a:rPr lang="de-DE" sz="1400" kern="1200" dirty="0" err="1"/>
            <a:t>lavoratore</a:t>
          </a:r>
          <a:r>
            <a:rPr lang="de-DE" sz="1400" kern="1200" dirty="0"/>
            <a:t> </a:t>
          </a:r>
          <a:r>
            <a:rPr lang="de-DE" sz="1400" kern="1200" dirty="0" err="1"/>
            <a:t>subordinato</a:t>
          </a:r>
          <a:r>
            <a:rPr lang="de-DE" sz="1400" kern="1200" dirty="0"/>
            <a:t>)</a:t>
          </a:r>
        </a:p>
      </dsp:txBody>
      <dsp:txXfrm>
        <a:off x="23037" y="2074791"/>
        <a:ext cx="2494995" cy="595938"/>
      </dsp:txXfrm>
    </dsp:sp>
    <dsp:sp modelId="{D261F6DD-4D2D-4E8C-B6FD-B3CA94385354}">
      <dsp:nvSpPr>
        <dsp:cNvPr id="0" name=""/>
        <dsp:cNvSpPr/>
      </dsp:nvSpPr>
      <dsp:spPr>
        <a:xfrm rot="5400000">
          <a:off x="1215145" y="2744659"/>
          <a:ext cx="110778" cy="11077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B226F2-607F-4C0D-883F-71E10689A30F}">
      <dsp:nvSpPr>
        <dsp:cNvPr id="0" name=""/>
        <dsp:cNvSpPr/>
      </dsp:nvSpPr>
      <dsp:spPr>
        <a:xfrm>
          <a:off x="4497" y="2910827"/>
          <a:ext cx="2532075" cy="63301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/>
              <a:ea typeface="+mn-ea"/>
              <a:cs typeface="+mn-cs"/>
            </a:rPr>
            <a:t>da un’attività lavorativa diversa da un lavoro dipendente (ad esempio: lavoratore autonomo) </a:t>
          </a:r>
          <a:endParaRPr lang="de-DE" sz="12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 panose="020B0604020202020204"/>
            <a:ea typeface="+mn-ea"/>
            <a:cs typeface="+mn-cs"/>
          </a:endParaRPr>
        </a:p>
      </dsp:txBody>
      <dsp:txXfrm>
        <a:off x="23037" y="2929367"/>
        <a:ext cx="2494995" cy="595938"/>
      </dsp:txXfrm>
    </dsp:sp>
    <dsp:sp modelId="{53BE12AC-FEC0-4E3E-B83A-8AA912E4B3F2}">
      <dsp:nvSpPr>
        <dsp:cNvPr id="0" name=""/>
        <dsp:cNvSpPr/>
      </dsp:nvSpPr>
      <dsp:spPr>
        <a:xfrm>
          <a:off x="2891063" y="1201676"/>
          <a:ext cx="2532075" cy="633018"/>
        </a:xfrm>
        <a:prstGeom prst="roundRect">
          <a:avLst>
            <a:gd name="adj" fmla="val 10000"/>
          </a:avLst>
        </a:prstGeom>
        <a:solidFill>
          <a:srgbClr val="9E121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b="0" i="0" kern="1200" dirty="0"/>
            <a:t>Riduzione o interruzione dell’attività lavorativa</a:t>
          </a:r>
          <a:endParaRPr lang="de-DE" sz="1700" kern="1200" dirty="0"/>
        </a:p>
      </dsp:txBody>
      <dsp:txXfrm>
        <a:off x="2909603" y="1220216"/>
        <a:ext cx="2494995" cy="595938"/>
      </dsp:txXfrm>
    </dsp:sp>
    <dsp:sp modelId="{F86B3AF8-3688-48EA-A19B-CE4FD5570AF4}">
      <dsp:nvSpPr>
        <dsp:cNvPr id="0" name=""/>
        <dsp:cNvSpPr/>
      </dsp:nvSpPr>
      <dsp:spPr>
        <a:xfrm rot="5400000">
          <a:off x="4101711" y="1890084"/>
          <a:ext cx="110778" cy="11077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9E9D18-9EF3-4C45-B0FD-4ABB528E5F87}">
      <dsp:nvSpPr>
        <dsp:cNvPr id="0" name=""/>
        <dsp:cNvSpPr/>
      </dsp:nvSpPr>
      <dsp:spPr>
        <a:xfrm>
          <a:off x="2891063" y="2056251"/>
          <a:ext cx="2532075" cy="63301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30 </a:t>
          </a:r>
          <a:r>
            <a:rPr lang="de-DE" sz="1400" kern="1200" dirty="0" err="1"/>
            <a:t>giorni</a:t>
          </a:r>
          <a:r>
            <a:rPr lang="de-DE" sz="1400" kern="1200" dirty="0"/>
            <a:t> </a:t>
          </a:r>
          <a:r>
            <a:rPr lang="de-DE" sz="1400" kern="1200" dirty="0" err="1"/>
            <a:t>lavorativi</a:t>
          </a:r>
          <a:r>
            <a:rPr lang="de-DE" sz="1400" kern="1200" dirty="0"/>
            <a:t> di </a:t>
          </a:r>
          <a:r>
            <a:rPr lang="it-IT" sz="1400" b="0" i="0" kern="1200" dirty="0"/>
            <a:t>riduzione o l’interruzione dell’attività lavorativa</a:t>
          </a:r>
          <a:endParaRPr lang="de-DE" sz="1400" kern="1200" dirty="0"/>
        </a:p>
      </dsp:txBody>
      <dsp:txXfrm>
        <a:off x="2909603" y="2074791"/>
        <a:ext cx="2494995" cy="595938"/>
      </dsp:txXfrm>
    </dsp:sp>
    <dsp:sp modelId="{EC95AAB9-0B62-4224-9534-26BAE3DB0E8E}">
      <dsp:nvSpPr>
        <dsp:cNvPr id="0" name=""/>
        <dsp:cNvSpPr/>
      </dsp:nvSpPr>
      <dsp:spPr>
        <a:xfrm>
          <a:off x="5777629" y="1201676"/>
          <a:ext cx="2532075" cy="633018"/>
        </a:xfrm>
        <a:prstGeom prst="roundRect">
          <a:avLst>
            <a:gd name="adj" fmla="val 10000"/>
          </a:avLst>
        </a:prstGeom>
        <a:solidFill>
          <a:srgbClr val="9E121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 err="1"/>
            <a:t>Limiti</a:t>
          </a:r>
          <a:r>
            <a:rPr lang="de-DE" sz="1700" kern="1200" dirty="0"/>
            <a:t> di </a:t>
          </a:r>
          <a:r>
            <a:rPr lang="de-DE" sz="1700" kern="1200" dirty="0" err="1"/>
            <a:t>reddito</a:t>
          </a:r>
          <a:r>
            <a:rPr lang="de-DE" sz="1700" kern="1200" dirty="0"/>
            <a:t> (entrate nette)</a:t>
          </a:r>
        </a:p>
      </dsp:txBody>
      <dsp:txXfrm>
        <a:off x="5796169" y="1220216"/>
        <a:ext cx="2494995" cy="595938"/>
      </dsp:txXfrm>
    </dsp:sp>
    <dsp:sp modelId="{8F917F16-DC18-4E61-9EBE-068B98FAFF93}">
      <dsp:nvSpPr>
        <dsp:cNvPr id="0" name=""/>
        <dsp:cNvSpPr/>
      </dsp:nvSpPr>
      <dsp:spPr>
        <a:xfrm rot="5400000">
          <a:off x="6988277" y="1890084"/>
          <a:ext cx="110778" cy="11077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9E25E5-FDF3-41DB-A035-F64C7BD47843}">
      <dsp:nvSpPr>
        <dsp:cNvPr id="0" name=""/>
        <dsp:cNvSpPr/>
      </dsp:nvSpPr>
      <dsp:spPr>
        <a:xfrm>
          <a:off x="5777629" y="2056251"/>
          <a:ext cx="2532075" cy="63301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/>
            <a:t>Persona </a:t>
          </a:r>
          <a:r>
            <a:rPr lang="de-DE" sz="1400" kern="1200" dirty="0" err="1"/>
            <a:t>singola</a:t>
          </a:r>
          <a:r>
            <a:rPr lang="de-DE" sz="1400" kern="1200" dirty="0"/>
            <a:t>: 1.400 </a:t>
          </a:r>
          <a:r>
            <a:rPr lang="de-DE" sz="1400" kern="1200" dirty="0" err="1"/>
            <a:t>euro</a:t>
          </a:r>
          <a:endParaRPr lang="de-DE" sz="1400" kern="1200" dirty="0"/>
        </a:p>
      </dsp:txBody>
      <dsp:txXfrm>
        <a:off x="5796169" y="2074791"/>
        <a:ext cx="2494995" cy="595938"/>
      </dsp:txXfrm>
    </dsp:sp>
    <dsp:sp modelId="{B5322D19-F467-4789-88B1-66C685E8A3B5}">
      <dsp:nvSpPr>
        <dsp:cNvPr id="0" name=""/>
        <dsp:cNvSpPr/>
      </dsp:nvSpPr>
      <dsp:spPr>
        <a:xfrm rot="5400000">
          <a:off x="6988277" y="2744659"/>
          <a:ext cx="110778" cy="11077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18ED99-460A-437E-B248-327DA6DE4A05}">
      <dsp:nvSpPr>
        <dsp:cNvPr id="0" name=""/>
        <dsp:cNvSpPr/>
      </dsp:nvSpPr>
      <dsp:spPr>
        <a:xfrm>
          <a:off x="5777629" y="2910827"/>
          <a:ext cx="2532075" cy="63301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dirty="0" err="1"/>
            <a:t>Famiglie</a:t>
          </a:r>
          <a:r>
            <a:rPr lang="de-DE" sz="1400" kern="1200" dirty="0"/>
            <a:t>: 2.800 </a:t>
          </a:r>
          <a:r>
            <a:rPr lang="de-DE" sz="1400" kern="1200" dirty="0" err="1"/>
            <a:t>euro</a:t>
          </a:r>
          <a:endParaRPr lang="de-DE" sz="1400" kern="1200" dirty="0"/>
        </a:p>
      </dsp:txBody>
      <dsp:txXfrm>
        <a:off x="5796169" y="2929367"/>
        <a:ext cx="2494995" cy="595938"/>
      </dsp:txXfrm>
    </dsp:sp>
    <dsp:sp modelId="{58A0828D-9680-4710-87C1-F3705FFFC0B1}">
      <dsp:nvSpPr>
        <dsp:cNvPr id="0" name=""/>
        <dsp:cNvSpPr/>
      </dsp:nvSpPr>
      <dsp:spPr>
        <a:xfrm rot="5400000">
          <a:off x="6988277" y="3599235"/>
          <a:ext cx="110778" cy="11077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0C2172-947F-4441-9B0A-6D8B18CA2991}">
      <dsp:nvSpPr>
        <dsp:cNvPr id="0" name=""/>
        <dsp:cNvSpPr/>
      </dsp:nvSpPr>
      <dsp:spPr>
        <a:xfrm>
          <a:off x="5777629" y="3765402"/>
          <a:ext cx="2532075" cy="63301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/>
              <a:ea typeface="+mn-ea"/>
              <a:cs typeface="+mn-cs"/>
            </a:rPr>
            <a:t>media dei mesi gennaio, febbraio e marzo 2021</a:t>
          </a:r>
          <a:endParaRPr lang="de-DE" sz="1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 panose="020B0604020202020204"/>
            <a:ea typeface="+mn-ea"/>
            <a:cs typeface="+mn-cs"/>
          </a:endParaRPr>
        </a:p>
      </dsp:txBody>
      <dsp:txXfrm>
        <a:off x="5796169" y="3783942"/>
        <a:ext cx="2494995" cy="595938"/>
      </dsp:txXfrm>
    </dsp:sp>
    <dsp:sp modelId="{C234AC16-D746-471E-959B-18E7BF8E14FB}">
      <dsp:nvSpPr>
        <dsp:cNvPr id="0" name=""/>
        <dsp:cNvSpPr/>
      </dsp:nvSpPr>
      <dsp:spPr>
        <a:xfrm>
          <a:off x="8664195" y="1201676"/>
          <a:ext cx="2532075" cy="633018"/>
        </a:xfrm>
        <a:prstGeom prst="roundRect">
          <a:avLst>
            <a:gd name="adj" fmla="val 10000"/>
          </a:avLst>
        </a:prstGeom>
        <a:solidFill>
          <a:srgbClr val="9E121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>
              <a:latin typeface="Arial" panose="020B0604020202020204"/>
            </a:rPr>
            <a:t>Limiti</a:t>
          </a:r>
          <a:r>
            <a:rPr lang="de-DE" sz="1700" kern="1200"/>
            <a:t> di patrimonio</a:t>
          </a:r>
        </a:p>
      </dsp:txBody>
      <dsp:txXfrm>
        <a:off x="8682735" y="1220216"/>
        <a:ext cx="2494995" cy="595938"/>
      </dsp:txXfrm>
    </dsp:sp>
    <dsp:sp modelId="{7F7D0044-34CE-444A-B0A6-2F9359237E01}">
      <dsp:nvSpPr>
        <dsp:cNvPr id="0" name=""/>
        <dsp:cNvSpPr/>
      </dsp:nvSpPr>
      <dsp:spPr>
        <a:xfrm rot="5400000">
          <a:off x="9874844" y="1890084"/>
          <a:ext cx="110778" cy="110778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E8C028-0A1B-46D1-AD85-35DEA7CC0FA9}">
      <dsp:nvSpPr>
        <dsp:cNvPr id="0" name=""/>
        <dsp:cNvSpPr/>
      </dsp:nvSpPr>
      <dsp:spPr>
        <a:xfrm>
          <a:off x="8664195" y="2056251"/>
          <a:ext cx="2532075" cy="633018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/>
              <a:ea typeface="+mn-ea"/>
              <a:cs typeface="+mn-cs"/>
            </a:rPr>
            <a:t>per persone singole e famiglie: max. 60.000,00 euro</a:t>
          </a:r>
          <a:br>
            <a:rPr lang="it-IT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/>
              <a:ea typeface="+mn-ea"/>
              <a:cs typeface="+mn-cs"/>
            </a:rPr>
          </a:br>
          <a:r>
            <a:rPr lang="it-IT" sz="1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Arial" panose="020B0604020202020204"/>
              <a:ea typeface="+mn-ea"/>
              <a:cs typeface="+mn-cs"/>
            </a:rPr>
            <a:t>(al 31 dicembre 2021)</a:t>
          </a:r>
          <a:endParaRPr lang="de-DE" sz="1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Arial" panose="020B0604020202020204"/>
            <a:ea typeface="+mn-ea"/>
            <a:cs typeface="+mn-cs"/>
          </a:endParaRPr>
        </a:p>
      </dsp:txBody>
      <dsp:txXfrm>
        <a:off x="8682735" y="2074791"/>
        <a:ext cx="2494995" cy="5959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3BB436-0CDE-4610-8C54-95FDA128324E}">
      <dsp:nvSpPr>
        <dsp:cNvPr id="0" name=""/>
        <dsp:cNvSpPr/>
      </dsp:nvSpPr>
      <dsp:spPr>
        <a:xfrm>
          <a:off x="7" y="317824"/>
          <a:ext cx="3205970" cy="801492"/>
        </a:xfrm>
        <a:prstGeom prst="roundRect">
          <a:avLst>
            <a:gd name="adj" fmla="val 10000"/>
          </a:avLst>
        </a:prstGeom>
        <a:solidFill>
          <a:srgbClr val="9E121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Integrazione della prestazione Aiuto immediato </a:t>
          </a:r>
          <a:r>
            <a:rPr lang="it-IT" sz="1700" kern="1200" dirty="0" err="1"/>
            <a:t>Covid</a:t>
          </a:r>
          <a:r>
            <a:rPr lang="it-IT" sz="1700" kern="1200" dirty="0"/>
            <a:t> 19</a:t>
          </a:r>
          <a:endParaRPr lang="de-DE" sz="1700" kern="1200" dirty="0"/>
        </a:p>
      </dsp:txBody>
      <dsp:txXfrm>
        <a:off x="23482" y="341299"/>
        <a:ext cx="3159020" cy="754542"/>
      </dsp:txXfrm>
    </dsp:sp>
    <dsp:sp modelId="{E9BE34A7-9D89-4B03-8B92-A8BFB9883065}">
      <dsp:nvSpPr>
        <dsp:cNvPr id="0" name=""/>
        <dsp:cNvSpPr/>
      </dsp:nvSpPr>
      <dsp:spPr>
        <a:xfrm rot="5400000">
          <a:off x="1532862" y="1189447"/>
          <a:ext cx="140261" cy="1402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1E52D9-150F-4FC0-8313-FA9452693A6D}">
      <dsp:nvSpPr>
        <dsp:cNvPr id="0" name=""/>
        <dsp:cNvSpPr/>
      </dsp:nvSpPr>
      <dsp:spPr>
        <a:xfrm>
          <a:off x="7" y="1399839"/>
          <a:ext cx="3205970" cy="801492"/>
        </a:xfrm>
        <a:prstGeom prst="roundRect">
          <a:avLst>
            <a:gd name="adj" fmla="val 10000"/>
          </a:avLst>
        </a:prstGeom>
        <a:solidFill>
          <a:srgbClr val="CFD5EA"/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200" kern="1200" dirty="0" err="1">
              <a:latin typeface="Arial" panose="020B0604020202020204"/>
            </a:rPr>
            <a:t>Integrazione</a:t>
          </a:r>
          <a:r>
            <a:rPr lang="de-DE" sz="1200" kern="1200" dirty="0">
              <a:latin typeface="Arial" panose="020B0604020202020204"/>
            </a:rPr>
            <a:t> </a:t>
          </a:r>
          <a:r>
            <a:rPr lang="de-DE" sz="1200" kern="1200" dirty="0" err="1">
              <a:latin typeface="Arial" panose="020B0604020202020204"/>
            </a:rPr>
            <a:t>dell'importo</a:t>
          </a:r>
          <a:r>
            <a:rPr lang="de-DE" sz="1200" kern="1200" dirty="0">
              <a:latin typeface="Arial" panose="020B0604020202020204"/>
            </a:rPr>
            <a:t> </a:t>
          </a:r>
          <a:r>
            <a:rPr lang="de-DE" sz="1200" kern="1200" dirty="0" err="1">
              <a:latin typeface="Arial" panose="020B0604020202020204"/>
            </a:rPr>
            <a:t>ricevuto</a:t>
          </a:r>
          <a:r>
            <a:rPr lang="de-DE" sz="1200" kern="1200" dirty="0">
              <a:latin typeface="Arial" panose="020B0604020202020204"/>
            </a:rPr>
            <a:t> per "</a:t>
          </a:r>
          <a:r>
            <a:rPr lang="de-DE" sz="1200" kern="1200" dirty="0" err="1">
              <a:latin typeface="Arial" panose="020B0604020202020204"/>
            </a:rPr>
            <a:t>Aiuto</a:t>
          </a:r>
          <a:r>
            <a:rPr lang="de-DE" sz="1200" kern="1200" dirty="0">
              <a:latin typeface="Arial" panose="020B0604020202020204"/>
            </a:rPr>
            <a:t> </a:t>
          </a:r>
          <a:r>
            <a:rPr lang="de-DE" sz="1200" kern="1200" dirty="0" err="1">
              <a:latin typeface="Arial" panose="020B0604020202020204"/>
            </a:rPr>
            <a:t>immediato</a:t>
          </a:r>
          <a:r>
            <a:rPr lang="de-DE" sz="1200" kern="1200" dirty="0">
              <a:latin typeface="Arial" panose="020B0604020202020204"/>
            </a:rPr>
            <a:t> Covid-19" pari alla </a:t>
          </a:r>
          <a:r>
            <a:rPr lang="de-DE" sz="1200" kern="1200" dirty="0" err="1">
              <a:latin typeface="Arial" panose="020B0604020202020204"/>
            </a:rPr>
            <a:t>differenza</a:t>
          </a:r>
          <a:r>
            <a:rPr lang="de-DE" sz="1200" kern="1200" dirty="0">
              <a:latin typeface="Arial" panose="020B0604020202020204"/>
            </a:rPr>
            <a:t> </a:t>
          </a:r>
          <a:r>
            <a:rPr lang="de-DE" sz="1200" kern="1200" dirty="0" err="1">
              <a:latin typeface="Arial" panose="020B0604020202020204"/>
            </a:rPr>
            <a:t>tra</a:t>
          </a:r>
          <a:r>
            <a:rPr lang="de-DE" sz="1200" kern="1200" dirty="0">
              <a:latin typeface="Arial" panose="020B0604020202020204"/>
            </a:rPr>
            <a:t> la </a:t>
          </a:r>
          <a:r>
            <a:rPr lang="de-DE" sz="1200" kern="1200" dirty="0" err="1">
              <a:latin typeface="Arial" panose="020B0604020202020204"/>
            </a:rPr>
            <a:t>prestazione</a:t>
          </a:r>
          <a:r>
            <a:rPr lang="de-DE" sz="1200" kern="1200" dirty="0">
              <a:latin typeface="Arial" panose="020B0604020202020204"/>
            </a:rPr>
            <a:t> "</a:t>
          </a:r>
          <a:r>
            <a:rPr lang="de-DE" sz="1200" kern="1200" dirty="0" err="1">
              <a:latin typeface="Arial" panose="020B0604020202020204"/>
            </a:rPr>
            <a:t>Aiuto</a:t>
          </a:r>
          <a:r>
            <a:rPr lang="de-DE" sz="1200" kern="1200" dirty="0">
              <a:latin typeface="Arial" panose="020B0604020202020204"/>
            </a:rPr>
            <a:t> </a:t>
          </a:r>
          <a:r>
            <a:rPr lang="de-DE" sz="1200" kern="1200" dirty="0" err="1">
              <a:latin typeface="Arial" panose="020B0604020202020204"/>
            </a:rPr>
            <a:t>immediato</a:t>
          </a:r>
          <a:r>
            <a:rPr lang="de-DE" sz="1200" kern="1200" dirty="0">
              <a:latin typeface="Arial" panose="020B0604020202020204"/>
            </a:rPr>
            <a:t> </a:t>
          </a:r>
          <a:r>
            <a:rPr lang="de-DE" sz="1200" kern="1200" dirty="0" err="1">
              <a:latin typeface="Arial" panose="020B0604020202020204"/>
            </a:rPr>
            <a:t>Covid</a:t>
          </a:r>
          <a:r>
            <a:rPr lang="de-DE" sz="1200" kern="1200" dirty="0">
              <a:latin typeface="Arial" panose="020B0604020202020204"/>
            </a:rPr>
            <a:t> 2021" </a:t>
          </a:r>
        </a:p>
      </dsp:txBody>
      <dsp:txXfrm>
        <a:off x="23482" y="1423314"/>
        <a:ext cx="3159020" cy="754542"/>
      </dsp:txXfrm>
    </dsp:sp>
    <dsp:sp modelId="{7E274F37-CBD2-42E9-99B1-7EE0BAB33EB4}">
      <dsp:nvSpPr>
        <dsp:cNvPr id="0" name=""/>
        <dsp:cNvSpPr/>
      </dsp:nvSpPr>
      <dsp:spPr>
        <a:xfrm>
          <a:off x="3654814" y="317824"/>
          <a:ext cx="3205970" cy="801492"/>
        </a:xfrm>
        <a:prstGeom prst="roundRect">
          <a:avLst>
            <a:gd name="adj" fmla="val 10000"/>
          </a:avLst>
        </a:prstGeom>
        <a:solidFill>
          <a:srgbClr val="9E121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 err="1">
              <a:latin typeface="Arial" panose="020B0604020202020204"/>
            </a:rPr>
            <a:t>Aiuto</a:t>
          </a:r>
          <a:r>
            <a:rPr lang="de-DE" sz="1700" kern="1200" dirty="0">
              <a:latin typeface="Arial" panose="020B0604020202020204"/>
            </a:rPr>
            <a:t> </a:t>
          </a:r>
          <a:r>
            <a:rPr lang="de-DE" sz="1700" kern="1200" dirty="0" err="1">
              <a:latin typeface="Arial" panose="020B0604020202020204"/>
            </a:rPr>
            <a:t>immediato</a:t>
          </a:r>
          <a:r>
            <a:rPr lang="de-DE" sz="1700" kern="1200" dirty="0">
              <a:latin typeface="Arial" panose="020B0604020202020204"/>
            </a:rPr>
            <a:t> </a:t>
          </a:r>
          <a:r>
            <a:rPr lang="de-DE" sz="1700" kern="1200" dirty="0" err="1">
              <a:latin typeface="Arial" panose="020B0604020202020204"/>
            </a:rPr>
            <a:t>Covid</a:t>
          </a:r>
          <a:r>
            <a:rPr lang="de-DE" sz="1700" kern="1200" dirty="0">
              <a:latin typeface="Arial" panose="020B0604020202020204"/>
            </a:rPr>
            <a:t> 2021</a:t>
          </a:r>
        </a:p>
      </dsp:txBody>
      <dsp:txXfrm>
        <a:off x="3678289" y="341299"/>
        <a:ext cx="3159020" cy="754542"/>
      </dsp:txXfrm>
    </dsp:sp>
    <dsp:sp modelId="{7F4CD116-B18F-43E9-9FD8-41BC6D849685}">
      <dsp:nvSpPr>
        <dsp:cNvPr id="0" name=""/>
        <dsp:cNvSpPr/>
      </dsp:nvSpPr>
      <dsp:spPr>
        <a:xfrm rot="5400000">
          <a:off x="5187669" y="1189447"/>
          <a:ext cx="140261" cy="1402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33F111-FD65-4A9A-B429-679C6A8369D4}">
      <dsp:nvSpPr>
        <dsp:cNvPr id="0" name=""/>
        <dsp:cNvSpPr/>
      </dsp:nvSpPr>
      <dsp:spPr>
        <a:xfrm>
          <a:off x="3654814" y="1399839"/>
          <a:ext cx="3205970" cy="80149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/>
            <a:t>700 </a:t>
          </a:r>
          <a:r>
            <a:rPr lang="de-DE" sz="1400" kern="1200" err="1"/>
            <a:t>euro</a:t>
          </a:r>
          <a:r>
            <a:rPr lang="de-DE" sz="1400" kern="1200"/>
            <a:t> </a:t>
          </a:r>
          <a:r>
            <a:rPr lang="de-DE" sz="1400" kern="1200" err="1"/>
            <a:t>mensili</a:t>
          </a:r>
          <a:r>
            <a:rPr lang="de-DE" sz="1400" kern="1200"/>
            <a:t> per </a:t>
          </a:r>
          <a:r>
            <a:rPr lang="de-DE" sz="1400" kern="1200" err="1"/>
            <a:t>il</a:t>
          </a:r>
          <a:r>
            <a:rPr lang="de-DE" sz="1400" kern="1200"/>
            <a:t> </a:t>
          </a:r>
          <a:r>
            <a:rPr lang="de-DE" sz="1400" kern="1200" err="1"/>
            <a:t>richiedente</a:t>
          </a:r>
          <a:r>
            <a:rPr lang="de-DE" sz="1400" kern="1200"/>
            <a:t> e 200 </a:t>
          </a:r>
          <a:r>
            <a:rPr lang="de-DE" sz="1400" kern="1200" err="1"/>
            <a:t>euro</a:t>
          </a:r>
          <a:r>
            <a:rPr lang="de-DE" sz="1400" kern="1200"/>
            <a:t> </a:t>
          </a:r>
          <a:r>
            <a:rPr lang="de-DE" sz="1400" kern="1200" err="1"/>
            <a:t>mensili</a:t>
          </a:r>
          <a:r>
            <a:rPr lang="de-DE" sz="1400" kern="1200"/>
            <a:t> per </a:t>
          </a:r>
          <a:r>
            <a:rPr lang="de-DE" sz="1400" kern="1200" err="1"/>
            <a:t>ogni</a:t>
          </a:r>
          <a:r>
            <a:rPr lang="de-DE" sz="1400" kern="1200"/>
            <a:t> </a:t>
          </a:r>
          <a:r>
            <a:rPr lang="de-DE" sz="1400" kern="1200" err="1"/>
            <a:t>componente</a:t>
          </a:r>
          <a:r>
            <a:rPr lang="de-DE" sz="1400" kern="1200"/>
            <a:t> del </a:t>
          </a:r>
          <a:r>
            <a:rPr lang="de-DE" sz="1400" kern="1200" err="1"/>
            <a:t>nucleo</a:t>
          </a:r>
          <a:r>
            <a:rPr lang="de-DE" sz="1400" kern="1200"/>
            <a:t> </a:t>
          </a:r>
          <a:r>
            <a:rPr lang="de-DE" sz="1400" kern="1200" err="1"/>
            <a:t>familiare</a:t>
          </a:r>
          <a:endParaRPr lang="en-US" sz="1400" kern="1200"/>
        </a:p>
      </dsp:txBody>
      <dsp:txXfrm>
        <a:off x="3678289" y="1423314"/>
        <a:ext cx="3159020" cy="754542"/>
      </dsp:txXfrm>
    </dsp:sp>
    <dsp:sp modelId="{92A248B4-9640-4E84-A3E7-0D449C97C0F8}">
      <dsp:nvSpPr>
        <dsp:cNvPr id="0" name=""/>
        <dsp:cNvSpPr/>
      </dsp:nvSpPr>
      <dsp:spPr>
        <a:xfrm rot="5400000">
          <a:off x="5187669" y="2271462"/>
          <a:ext cx="140261" cy="1402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075457-6820-4AAA-A8FF-99766701962A}">
      <dsp:nvSpPr>
        <dsp:cNvPr id="0" name=""/>
        <dsp:cNvSpPr/>
      </dsp:nvSpPr>
      <dsp:spPr>
        <a:xfrm>
          <a:off x="3654814" y="2481854"/>
          <a:ext cx="3205970" cy="80149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err="1"/>
            <a:t>Importo</a:t>
          </a:r>
          <a:r>
            <a:rPr lang="de-DE" sz="1400" kern="1200"/>
            <a:t> </a:t>
          </a:r>
          <a:r>
            <a:rPr lang="de-DE" sz="1400" kern="1200" err="1"/>
            <a:t>massimo</a:t>
          </a:r>
          <a:r>
            <a:rPr lang="de-DE" sz="1400" kern="1200">
              <a:latin typeface="Arial" panose="020B0604020202020204"/>
            </a:rPr>
            <a:t> </a:t>
          </a:r>
          <a:r>
            <a:rPr lang="de-DE" sz="1400" kern="1200" err="1">
              <a:latin typeface="Arial" panose="020B0604020202020204"/>
            </a:rPr>
            <a:t>mensile</a:t>
          </a:r>
          <a:r>
            <a:rPr lang="de-DE" sz="1400" kern="1200">
              <a:latin typeface="Arial" panose="020B0604020202020204"/>
            </a:rPr>
            <a:t> 1.700</a:t>
          </a:r>
          <a:r>
            <a:rPr lang="de-DE" sz="1400" kern="1200"/>
            <a:t> </a:t>
          </a:r>
          <a:r>
            <a:rPr lang="de-DE" sz="1400" kern="1200" err="1"/>
            <a:t>euro</a:t>
          </a:r>
          <a:r>
            <a:rPr lang="de-DE" sz="1400" kern="1200">
              <a:latin typeface="Arial" panose="020B0604020202020204"/>
            </a:rPr>
            <a:t> </a:t>
          </a:r>
          <a:endParaRPr lang="de-DE" sz="1400" kern="1200"/>
        </a:p>
      </dsp:txBody>
      <dsp:txXfrm>
        <a:off x="3678289" y="2505329"/>
        <a:ext cx="3159020" cy="754542"/>
      </dsp:txXfrm>
    </dsp:sp>
    <dsp:sp modelId="{592705AF-0223-4AA1-9EBC-CCBA99E03FC4}">
      <dsp:nvSpPr>
        <dsp:cNvPr id="0" name=""/>
        <dsp:cNvSpPr/>
      </dsp:nvSpPr>
      <dsp:spPr>
        <a:xfrm rot="5400000">
          <a:off x="5187669" y="3353478"/>
          <a:ext cx="140261" cy="1402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E8A2FF-E570-406D-93CF-F7C47F8ACB03}">
      <dsp:nvSpPr>
        <dsp:cNvPr id="0" name=""/>
        <dsp:cNvSpPr/>
      </dsp:nvSpPr>
      <dsp:spPr>
        <a:xfrm>
          <a:off x="3654814" y="3563869"/>
          <a:ext cx="3205970" cy="80149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>
              <a:latin typeface="Arial" panose="020B0604020202020204"/>
            </a:rPr>
            <a:t> </a:t>
          </a:r>
          <a:r>
            <a:rPr lang="de-DE" sz="1400" kern="1200" err="1">
              <a:latin typeface="Arial" panose="020B0604020202020204"/>
            </a:rPr>
            <a:t>Erograzione</a:t>
          </a:r>
          <a:r>
            <a:rPr lang="de-DE" sz="1400" kern="1200">
              <a:latin typeface="Arial" panose="020B0604020202020204"/>
            </a:rPr>
            <a:t> in </a:t>
          </a:r>
          <a:r>
            <a:rPr lang="de-DE" sz="1400" kern="1200" err="1">
              <a:latin typeface="Arial" panose="020B0604020202020204"/>
            </a:rPr>
            <a:t>un'unica</a:t>
          </a:r>
          <a:r>
            <a:rPr lang="de-DE" sz="1400" kern="1200">
              <a:latin typeface="Arial" panose="020B0604020202020204"/>
            </a:rPr>
            <a:t> </a:t>
          </a:r>
          <a:r>
            <a:rPr lang="de-DE" sz="1400" kern="1200" err="1">
              <a:latin typeface="Arial" panose="020B0604020202020204"/>
            </a:rPr>
            <a:t>soluzione</a:t>
          </a:r>
          <a:r>
            <a:rPr lang="de-DE" sz="1400" kern="1200"/>
            <a:t> per 3 </a:t>
          </a:r>
          <a:r>
            <a:rPr lang="de-DE" sz="1400" kern="1200" err="1"/>
            <a:t>mesi</a:t>
          </a:r>
          <a:endParaRPr lang="de-DE" sz="1400" kern="1200"/>
        </a:p>
      </dsp:txBody>
      <dsp:txXfrm>
        <a:off x="3678289" y="3587344"/>
        <a:ext cx="3159020" cy="754542"/>
      </dsp:txXfrm>
    </dsp:sp>
    <dsp:sp modelId="{3273C1E8-9A40-47C0-AC0B-837AF7AF9736}">
      <dsp:nvSpPr>
        <dsp:cNvPr id="0" name=""/>
        <dsp:cNvSpPr/>
      </dsp:nvSpPr>
      <dsp:spPr>
        <a:xfrm>
          <a:off x="7309621" y="317824"/>
          <a:ext cx="3205970" cy="801492"/>
        </a:xfrm>
        <a:prstGeom prst="roundRect">
          <a:avLst>
            <a:gd name="adj" fmla="val 10000"/>
          </a:avLst>
        </a:prstGeom>
        <a:solidFill>
          <a:srgbClr val="9E121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Contributo al canone di locazione e per le spese accessorie </a:t>
          </a:r>
          <a:r>
            <a:rPr lang="it-IT" sz="1700" kern="1200" dirty="0" err="1"/>
            <a:t>Covid</a:t>
          </a:r>
          <a:r>
            <a:rPr lang="it-IT" sz="1700" kern="1200" dirty="0"/>
            <a:t> 2021</a:t>
          </a:r>
          <a:endParaRPr lang="de-DE" sz="1700" kern="1200" dirty="0"/>
        </a:p>
      </dsp:txBody>
      <dsp:txXfrm>
        <a:off x="7333096" y="341299"/>
        <a:ext cx="3159020" cy="754542"/>
      </dsp:txXfrm>
    </dsp:sp>
    <dsp:sp modelId="{A30DCE08-653D-45D8-A808-BA0E8869C5ED}">
      <dsp:nvSpPr>
        <dsp:cNvPr id="0" name=""/>
        <dsp:cNvSpPr/>
      </dsp:nvSpPr>
      <dsp:spPr>
        <a:xfrm rot="5400000">
          <a:off x="8842476" y="1189447"/>
          <a:ext cx="140261" cy="1402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EBF30D-C14D-461A-8062-23433B92E4EE}">
      <dsp:nvSpPr>
        <dsp:cNvPr id="0" name=""/>
        <dsp:cNvSpPr/>
      </dsp:nvSpPr>
      <dsp:spPr>
        <a:xfrm>
          <a:off x="7309621" y="1399839"/>
          <a:ext cx="3205970" cy="80149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err="1"/>
            <a:t>fino</a:t>
          </a:r>
          <a:r>
            <a:rPr lang="de-DE" sz="1400" kern="1200"/>
            <a:t> a 745 </a:t>
          </a:r>
          <a:r>
            <a:rPr lang="de-DE" sz="1400" kern="1200" err="1"/>
            <a:t>euro</a:t>
          </a:r>
          <a:r>
            <a:rPr lang="de-DE" sz="1400" kern="1200"/>
            <a:t> </a:t>
          </a:r>
          <a:r>
            <a:rPr lang="de-DE" sz="1400" kern="1200" err="1"/>
            <a:t>mensili</a:t>
          </a:r>
          <a:endParaRPr lang="de-DE" sz="1400" kern="1200"/>
        </a:p>
      </dsp:txBody>
      <dsp:txXfrm>
        <a:off x="7333096" y="1423314"/>
        <a:ext cx="3159020" cy="754542"/>
      </dsp:txXfrm>
    </dsp:sp>
    <dsp:sp modelId="{59FB701E-C8AD-4D9F-B677-47EFEA89A8DC}">
      <dsp:nvSpPr>
        <dsp:cNvPr id="0" name=""/>
        <dsp:cNvSpPr/>
      </dsp:nvSpPr>
      <dsp:spPr>
        <a:xfrm rot="5400000">
          <a:off x="8842476" y="2271462"/>
          <a:ext cx="140261" cy="140261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F4A3B5-5F11-491B-894A-4DD8AB523C14}">
      <dsp:nvSpPr>
        <dsp:cNvPr id="0" name=""/>
        <dsp:cNvSpPr/>
      </dsp:nvSpPr>
      <dsp:spPr>
        <a:xfrm>
          <a:off x="7309621" y="2481854"/>
          <a:ext cx="3205970" cy="80149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400" kern="1200" err="1">
              <a:latin typeface="Arial" panose="020B0604020202020204"/>
            </a:rPr>
            <a:t>Erograzione</a:t>
          </a:r>
          <a:r>
            <a:rPr lang="de-DE" sz="1400" kern="1200">
              <a:latin typeface="Arial" panose="020B0604020202020204"/>
            </a:rPr>
            <a:t> in </a:t>
          </a:r>
          <a:r>
            <a:rPr lang="de-DE" sz="1400" kern="1200" err="1">
              <a:latin typeface="Arial" panose="020B0604020202020204"/>
            </a:rPr>
            <a:t>un'unica</a:t>
          </a:r>
          <a:r>
            <a:rPr lang="de-DE" sz="1400" kern="1200">
              <a:latin typeface="Arial" panose="020B0604020202020204"/>
            </a:rPr>
            <a:t> </a:t>
          </a:r>
          <a:r>
            <a:rPr lang="de-DE" sz="1400" kern="1200" err="1">
              <a:latin typeface="Arial" panose="020B0604020202020204"/>
            </a:rPr>
            <a:t>soluzione</a:t>
          </a:r>
          <a:r>
            <a:rPr lang="de-DE" sz="1400" kern="1200"/>
            <a:t> </a:t>
          </a:r>
          <a:r>
            <a:rPr lang="de-DE" sz="1400" kern="1200">
              <a:latin typeface="Arial" panose="020B0604020202020204"/>
            </a:rPr>
            <a:t>per</a:t>
          </a:r>
          <a:r>
            <a:rPr lang="de-DE" sz="1400" kern="1200"/>
            <a:t> 3 </a:t>
          </a:r>
          <a:r>
            <a:rPr lang="de-DE" sz="1400" kern="1200" err="1"/>
            <a:t>mesi</a:t>
          </a:r>
          <a:endParaRPr lang="de-DE" sz="1400" kern="1200"/>
        </a:p>
      </dsp:txBody>
      <dsp:txXfrm>
        <a:off x="7333096" y="2505329"/>
        <a:ext cx="3159020" cy="75454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56E626-951C-4BAF-9533-3ADFCBC106D2}">
      <dsp:nvSpPr>
        <dsp:cNvPr id="0" name=""/>
        <dsp:cNvSpPr/>
      </dsp:nvSpPr>
      <dsp:spPr>
        <a:xfrm>
          <a:off x="0" y="211298"/>
          <a:ext cx="9836118" cy="12548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9E121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300" kern="1200" dirty="0"/>
            <a:t>Dal 11 </a:t>
          </a:r>
          <a:r>
            <a:rPr lang="de-DE" sz="3300" kern="1200" dirty="0" err="1"/>
            <a:t>giugno</a:t>
          </a:r>
          <a:r>
            <a:rPr lang="de-DE" sz="3300" kern="1200" dirty="0"/>
            <a:t> 2021 al 30 </a:t>
          </a:r>
          <a:r>
            <a:rPr lang="de-DE" sz="3300" kern="1200" dirty="0" err="1"/>
            <a:t>settembre</a:t>
          </a:r>
          <a:r>
            <a:rPr lang="de-DE" sz="3300" kern="1200" dirty="0"/>
            <a:t> 2021</a:t>
          </a:r>
        </a:p>
      </dsp:txBody>
      <dsp:txXfrm>
        <a:off x="61256" y="272554"/>
        <a:ext cx="9713606" cy="1132313"/>
      </dsp:txXfrm>
    </dsp:sp>
    <dsp:sp modelId="{42B65758-B32B-4D5F-AC08-EED97C3777FD}">
      <dsp:nvSpPr>
        <dsp:cNvPr id="0" name=""/>
        <dsp:cNvSpPr/>
      </dsp:nvSpPr>
      <dsp:spPr>
        <a:xfrm>
          <a:off x="0" y="1561163"/>
          <a:ext cx="9836118" cy="125482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9E1219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3300" kern="1200" dirty="0" err="1">
              <a:solidFill>
                <a:schemeClr val="tx1"/>
              </a:solidFill>
            </a:rPr>
            <a:t>Tramite</a:t>
          </a:r>
          <a:r>
            <a:rPr lang="de-DE" sz="3300" kern="1200" dirty="0">
              <a:solidFill>
                <a:schemeClr val="tx1"/>
              </a:solidFill>
            </a:rPr>
            <a:t> </a:t>
          </a:r>
          <a:r>
            <a:rPr lang="de-DE" sz="3300" kern="1200" dirty="0" err="1">
              <a:solidFill>
                <a:srgbClr val="C00000"/>
              </a:solidFill>
            </a:rPr>
            <a:t>servizio</a:t>
          </a:r>
          <a:r>
            <a:rPr lang="de-DE" sz="3300" kern="1200" dirty="0">
              <a:solidFill>
                <a:srgbClr val="C00000"/>
              </a:solidFill>
            </a:rPr>
            <a:t> </a:t>
          </a:r>
          <a:r>
            <a:rPr lang="de-DE" sz="3300" kern="1200" dirty="0" err="1">
              <a:solidFill>
                <a:srgbClr val="9E1219"/>
              </a:solidFill>
            </a:rPr>
            <a:t>eGov</a:t>
          </a:r>
          <a:r>
            <a:rPr lang="de-DE" sz="3300" kern="1200" dirty="0">
              <a:solidFill>
                <a:srgbClr val="9E1219"/>
              </a:solidFill>
            </a:rPr>
            <a:t> </a:t>
          </a:r>
          <a:r>
            <a:rPr lang="de-DE" sz="3300" kern="1200" dirty="0" err="1">
              <a:solidFill>
                <a:srgbClr val="9E1219"/>
              </a:solidFill>
            </a:rPr>
            <a:t>con</a:t>
          </a:r>
          <a:r>
            <a:rPr lang="de-DE" sz="3300" kern="1200" dirty="0">
              <a:solidFill>
                <a:srgbClr val="9E1219"/>
              </a:solidFill>
            </a:rPr>
            <a:t> </a:t>
          </a:r>
          <a:r>
            <a:rPr lang="de-DE" sz="3300" kern="1200" dirty="0" err="1">
              <a:solidFill>
                <a:srgbClr val="9E1219"/>
              </a:solidFill>
            </a:rPr>
            <a:t>identità</a:t>
          </a:r>
          <a:r>
            <a:rPr lang="de-DE" sz="3300" kern="1200" dirty="0">
              <a:solidFill>
                <a:srgbClr val="9E1219"/>
              </a:solidFill>
            </a:rPr>
            <a:t> digitale </a:t>
          </a:r>
          <a:r>
            <a:rPr lang="de-DE" sz="3300" kern="1200" dirty="0"/>
            <a:t>(SPID, Carta </a:t>
          </a:r>
          <a:r>
            <a:rPr lang="de-DE" sz="3300" kern="1200" dirty="0" err="1"/>
            <a:t>Servizi</a:t>
          </a:r>
          <a:r>
            <a:rPr lang="de-DE" sz="3300" kern="1200" dirty="0"/>
            <a:t> </a:t>
          </a:r>
          <a:r>
            <a:rPr lang="de-DE" sz="3300" kern="1200" dirty="0" err="1"/>
            <a:t>attivata</a:t>
          </a:r>
          <a:r>
            <a:rPr lang="de-DE" sz="3300" kern="1200" dirty="0"/>
            <a:t> o Carta </a:t>
          </a:r>
          <a:r>
            <a:rPr lang="de-DE" sz="3300" kern="1200" dirty="0" err="1"/>
            <a:t>d‘identità</a:t>
          </a:r>
          <a:r>
            <a:rPr lang="de-DE" sz="3300" kern="1200" dirty="0"/>
            <a:t> </a:t>
          </a:r>
          <a:r>
            <a:rPr lang="de-DE" sz="3300" kern="1200" dirty="0" err="1"/>
            <a:t>elettronica</a:t>
          </a:r>
          <a:r>
            <a:rPr lang="de-DE" sz="3300" kern="1200" dirty="0"/>
            <a:t>)</a:t>
          </a:r>
        </a:p>
      </dsp:txBody>
      <dsp:txXfrm>
        <a:off x="61256" y="1622419"/>
        <a:ext cx="9713606" cy="11323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181A1-E322-7045-99B3-62890C97B0C0}" type="datetimeFigureOut">
              <a:rPr lang="de-DE" smtClean="0"/>
              <a:t>25.05.2021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FDF5E-DE5E-AC46-9CF8-E3341C03B4E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5366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5FDF5E-DE5E-AC46-9CF8-E3341C03B4E8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6174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5FDF5E-DE5E-AC46-9CF8-E3341C03B4E8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53970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5FDF5E-DE5E-AC46-9CF8-E3341C03B4E8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02890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5FDF5E-DE5E-AC46-9CF8-E3341C03B4E8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0340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5FDF5E-DE5E-AC46-9CF8-E3341C03B4E8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4789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5FDF5E-DE5E-AC46-9CF8-E3341C03B4E8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6426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7B9042-6285-9446-94F4-3C11F63C02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I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BD7E202-FCCE-1241-BD8D-4594AF1D86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I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106B124-C091-8944-8714-02E1AFF76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010A-3219-E443-B3C5-6885A586524D}" type="datetimeFigureOut">
              <a:rPr lang="de-IT" smtClean="0"/>
              <a:t>05/25/2021</a:t>
            </a:fld>
            <a:endParaRPr lang="de-I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6B1F70C-502D-E841-BD13-D76D573B3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I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E3452B-28BD-9046-AAAE-38A4D8AD6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A673B-55EC-EC45-B67E-1FFDAE55BF9B}" type="slidenum">
              <a:rPr lang="de-IT" smtClean="0"/>
              <a:t>‹Nr.›</a:t>
            </a:fld>
            <a:endParaRPr lang="de-IT"/>
          </a:p>
        </p:txBody>
      </p:sp>
    </p:spTree>
    <p:extLst>
      <p:ext uri="{BB962C8B-B14F-4D97-AF65-F5344CB8AC3E}">
        <p14:creationId xmlns:p14="http://schemas.microsoft.com/office/powerpoint/2010/main" val="370271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C115C3-EBE2-B145-A8C5-E85EC5812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I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B62BFAA-30A0-F64A-B2E3-9A889F4B5A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I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0703FD1-CE71-EA4F-A4FA-8A606EE43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010A-3219-E443-B3C5-6885A586524D}" type="datetimeFigureOut">
              <a:rPr lang="de-IT" smtClean="0"/>
              <a:t>05/25/2021</a:t>
            </a:fld>
            <a:endParaRPr lang="de-I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A584FE-E94F-E44D-9DC3-5267961DB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I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EA12FA-5E6A-994C-807D-18BB7FB33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A673B-55EC-EC45-B67E-1FFDAE55BF9B}" type="slidenum">
              <a:rPr lang="de-IT" smtClean="0"/>
              <a:t>‹Nr.›</a:t>
            </a:fld>
            <a:endParaRPr lang="de-IT"/>
          </a:p>
        </p:txBody>
      </p:sp>
    </p:spTree>
    <p:extLst>
      <p:ext uri="{BB962C8B-B14F-4D97-AF65-F5344CB8AC3E}">
        <p14:creationId xmlns:p14="http://schemas.microsoft.com/office/powerpoint/2010/main" val="21729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549E95E8-A7D8-384B-B4C9-02059F64CB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I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8602D53-AE52-C649-B347-9BCD9F3889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I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8070C5-7832-234A-B7E1-A7D4A9537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010A-3219-E443-B3C5-6885A586524D}" type="datetimeFigureOut">
              <a:rPr lang="de-IT" smtClean="0"/>
              <a:t>05/25/2021</a:t>
            </a:fld>
            <a:endParaRPr lang="de-I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4AD2719-50AE-1D4C-A9E6-58705009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I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C56662F-DDB5-6C4C-82CC-EC0E8BD93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A673B-55EC-EC45-B67E-1FFDAE55BF9B}" type="slidenum">
              <a:rPr lang="de-IT" smtClean="0"/>
              <a:t>‹Nr.›</a:t>
            </a:fld>
            <a:endParaRPr lang="de-IT"/>
          </a:p>
        </p:txBody>
      </p:sp>
    </p:spTree>
    <p:extLst>
      <p:ext uri="{BB962C8B-B14F-4D97-AF65-F5344CB8AC3E}">
        <p14:creationId xmlns:p14="http://schemas.microsoft.com/office/powerpoint/2010/main" val="3929690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E08DE3-0EC8-8E43-8396-A01F7EED2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I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E6E82AA-3B8E-0F4A-9909-F216DF229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I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8FD8C9-D416-DE4C-AE9B-FE9AAC575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010A-3219-E443-B3C5-6885A586524D}" type="datetimeFigureOut">
              <a:rPr lang="de-IT" smtClean="0"/>
              <a:t>05/25/2021</a:t>
            </a:fld>
            <a:endParaRPr lang="de-I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1089B8-AF06-6E41-9113-3251EE3B7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I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9E6895A-270B-EB4E-A5B2-FB6790AEB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A673B-55EC-EC45-B67E-1FFDAE55BF9B}" type="slidenum">
              <a:rPr lang="de-IT" smtClean="0"/>
              <a:t>‹Nr.›</a:t>
            </a:fld>
            <a:endParaRPr lang="de-IT"/>
          </a:p>
        </p:txBody>
      </p:sp>
    </p:spTree>
    <p:extLst>
      <p:ext uri="{BB962C8B-B14F-4D97-AF65-F5344CB8AC3E}">
        <p14:creationId xmlns:p14="http://schemas.microsoft.com/office/powerpoint/2010/main" val="3689022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FE9199-7C9B-0B4D-9542-D99F5D0A0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I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0B4BD6F-43EE-8142-A1B8-B45CDA73F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F177D34-A14C-BE4B-9BD1-041D82E72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010A-3219-E443-B3C5-6885A586524D}" type="datetimeFigureOut">
              <a:rPr lang="de-IT" smtClean="0"/>
              <a:t>05/25/2021</a:t>
            </a:fld>
            <a:endParaRPr lang="de-I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2DE56C-54B4-6F42-B3C8-210A4F65A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I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72A01A3-93AE-7047-9F69-DA0E2C946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A673B-55EC-EC45-B67E-1FFDAE55BF9B}" type="slidenum">
              <a:rPr lang="de-IT" smtClean="0"/>
              <a:t>‹Nr.›</a:t>
            </a:fld>
            <a:endParaRPr lang="de-IT"/>
          </a:p>
        </p:txBody>
      </p:sp>
    </p:spTree>
    <p:extLst>
      <p:ext uri="{BB962C8B-B14F-4D97-AF65-F5344CB8AC3E}">
        <p14:creationId xmlns:p14="http://schemas.microsoft.com/office/powerpoint/2010/main" val="295863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5BCBD8-8089-234E-B168-9F6AF62A6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I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523BAFB-3473-F746-8A9E-89576A8EE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I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DD25952-7CF4-5B46-91D7-6C798B8DD3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I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C8C876B-D791-CA4C-AF86-0678D0D80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010A-3219-E443-B3C5-6885A586524D}" type="datetimeFigureOut">
              <a:rPr lang="de-IT" smtClean="0"/>
              <a:t>05/25/2021</a:t>
            </a:fld>
            <a:endParaRPr lang="de-I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EC9C09F-B6A4-024C-89E2-62A8A0BE2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I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F96FDDA-2D6E-7041-A0D2-DFF640816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A673B-55EC-EC45-B67E-1FFDAE55BF9B}" type="slidenum">
              <a:rPr lang="de-IT" smtClean="0"/>
              <a:t>‹Nr.›</a:t>
            </a:fld>
            <a:endParaRPr lang="de-IT"/>
          </a:p>
        </p:txBody>
      </p:sp>
    </p:spTree>
    <p:extLst>
      <p:ext uri="{BB962C8B-B14F-4D97-AF65-F5344CB8AC3E}">
        <p14:creationId xmlns:p14="http://schemas.microsoft.com/office/powerpoint/2010/main" val="724427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4A2735-DC0D-4243-B5C8-098C22416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I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8BB8420-3230-7A42-A2F1-CCFC7D1A2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147D991-99A1-CC44-B1A9-8B64D60CEF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I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A65D4E1-AB0F-4D4C-91FC-F544089532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876F620-E4A6-0745-ABE7-03A4A9DD11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I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9736DD0-6D62-0B41-A3BD-1E8EA9F5A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010A-3219-E443-B3C5-6885A586524D}" type="datetimeFigureOut">
              <a:rPr lang="de-IT" smtClean="0"/>
              <a:t>05/25/2021</a:t>
            </a:fld>
            <a:endParaRPr lang="de-I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C99F760-E987-6243-BE15-6EBCDBEF3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I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DB28074-E861-B240-9425-EB0494BA1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A673B-55EC-EC45-B67E-1FFDAE55BF9B}" type="slidenum">
              <a:rPr lang="de-IT" smtClean="0"/>
              <a:t>‹Nr.›</a:t>
            </a:fld>
            <a:endParaRPr lang="de-IT"/>
          </a:p>
        </p:txBody>
      </p:sp>
    </p:spTree>
    <p:extLst>
      <p:ext uri="{BB962C8B-B14F-4D97-AF65-F5344CB8AC3E}">
        <p14:creationId xmlns:p14="http://schemas.microsoft.com/office/powerpoint/2010/main" val="3402008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4CCC78-70B8-7341-81BA-149CF94DC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I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BC0DAF0-3044-4847-AA6D-01B11A59E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010A-3219-E443-B3C5-6885A586524D}" type="datetimeFigureOut">
              <a:rPr lang="de-IT" smtClean="0"/>
              <a:t>05/25/2021</a:t>
            </a:fld>
            <a:endParaRPr lang="de-I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51A6530-A7F5-F142-87D3-4893A7D2C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I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7EFEC8C-293E-DD48-A03F-9B32ECF00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A673B-55EC-EC45-B67E-1FFDAE55BF9B}" type="slidenum">
              <a:rPr lang="de-IT" smtClean="0"/>
              <a:t>‹Nr.›</a:t>
            </a:fld>
            <a:endParaRPr lang="de-IT"/>
          </a:p>
        </p:txBody>
      </p:sp>
    </p:spTree>
    <p:extLst>
      <p:ext uri="{BB962C8B-B14F-4D97-AF65-F5344CB8AC3E}">
        <p14:creationId xmlns:p14="http://schemas.microsoft.com/office/powerpoint/2010/main" val="488169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84EB42B-C829-3340-9A88-A17EC1299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010A-3219-E443-B3C5-6885A586524D}" type="datetimeFigureOut">
              <a:rPr lang="de-IT" smtClean="0"/>
              <a:t>05/25/2021</a:t>
            </a:fld>
            <a:endParaRPr lang="de-I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80BB204-B790-A64B-A8EF-120A87AA5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I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752CC8F-237D-194E-B72F-68FDC1A42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A673B-55EC-EC45-B67E-1FFDAE55BF9B}" type="slidenum">
              <a:rPr lang="de-IT" smtClean="0"/>
              <a:t>‹Nr.›</a:t>
            </a:fld>
            <a:endParaRPr lang="de-IT"/>
          </a:p>
        </p:txBody>
      </p:sp>
    </p:spTree>
    <p:extLst>
      <p:ext uri="{BB962C8B-B14F-4D97-AF65-F5344CB8AC3E}">
        <p14:creationId xmlns:p14="http://schemas.microsoft.com/office/powerpoint/2010/main" val="119543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677EAA-9EE3-BC4A-A004-0727DF033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I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DF2BB6-C220-6949-BFE6-4FE7F48C5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I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C5D4991-417F-DB4A-903B-A454E64891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DBD0CC2-8803-FF49-B560-937F5DD0D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010A-3219-E443-B3C5-6885A586524D}" type="datetimeFigureOut">
              <a:rPr lang="de-IT" smtClean="0"/>
              <a:t>05/25/2021</a:t>
            </a:fld>
            <a:endParaRPr lang="de-I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B595212-4832-6144-8552-DC612F8E0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I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8E29313-B848-4541-AFAB-925ED367D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A673B-55EC-EC45-B67E-1FFDAE55BF9B}" type="slidenum">
              <a:rPr lang="de-IT" smtClean="0"/>
              <a:t>‹Nr.›</a:t>
            </a:fld>
            <a:endParaRPr lang="de-IT"/>
          </a:p>
        </p:txBody>
      </p:sp>
    </p:spTree>
    <p:extLst>
      <p:ext uri="{BB962C8B-B14F-4D97-AF65-F5344CB8AC3E}">
        <p14:creationId xmlns:p14="http://schemas.microsoft.com/office/powerpoint/2010/main" val="1366311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8DD325-F866-C242-B657-E402F7E10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I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0FF0261-7A9F-E44C-A19E-564DC11710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I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28EAD5A-9CAE-0C41-820B-66FA987DEE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8A50FDF-1E5A-A64A-9E47-2024DED63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D3010A-3219-E443-B3C5-6885A586524D}" type="datetimeFigureOut">
              <a:rPr lang="de-IT" smtClean="0"/>
              <a:t>05/25/2021</a:t>
            </a:fld>
            <a:endParaRPr lang="de-I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32580D3-E538-FF41-A56F-B8CD08B78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I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72C878D-9FF2-8F4E-888E-F6212A072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A673B-55EC-EC45-B67E-1FFDAE55BF9B}" type="slidenum">
              <a:rPr lang="de-IT" smtClean="0"/>
              <a:t>‹Nr.›</a:t>
            </a:fld>
            <a:endParaRPr lang="de-IT"/>
          </a:p>
        </p:txBody>
      </p:sp>
    </p:spTree>
    <p:extLst>
      <p:ext uri="{BB962C8B-B14F-4D97-AF65-F5344CB8AC3E}">
        <p14:creationId xmlns:p14="http://schemas.microsoft.com/office/powerpoint/2010/main" val="1966360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093FE85-D313-944A-823A-0086E3574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I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E8FAAD8-A972-1C48-AA51-77C228EA9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I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B1BE01-3F9D-DF45-897D-DEBCDBE097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D3010A-3219-E443-B3C5-6885A586524D}" type="datetimeFigureOut">
              <a:rPr lang="de-IT" smtClean="0"/>
              <a:t>05/25/2021</a:t>
            </a:fld>
            <a:endParaRPr lang="de-I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A3036E-523F-5044-9BFA-523BA4C260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I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9ACCC05-5DC0-EF41-807F-99C52B8D0D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A673B-55EC-EC45-B67E-1FFDAE55BF9B}" type="slidenum">
              <a:rPr lang="de-IT" smtClean="0"/>
              <a:t>‹Nr.›</a:t>
            </a:fld>
            <a:endParaRPr lang="de-IT"/>
          </a:p>
        </p:txBody>
      </p:sp>
    </p:spTree>
    <p:extLst>
      <p:ext uri="{BB962C8B-B14F-4D97-AF65-F5344CB8AC3E}">
        <p14:creationId xmlns:p14="http://schemas.microsoft.com/office/powerpoint/2010/main" val="4128586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6.svg"/><Relationship Id="rId5" Type="http://schemas.openxmlformats.org/officeDocument/2006/relationships/diagramData" Target="../diagrams/data1.xml"/><Relationship Id="rId10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11" Type="http://schemas.openxmlformats.org/officeDocument/2006/relationships/image" Target="../media/image6.svg"/><Relationship Id="rId5" Type="http://schemas.openxmlformats.org/officeDocument/2006/relationships/diagramData" Target="../diagrams/data2.xml"/><Relationship Id="rId10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microsoft.com/office/2007/relationships/diagramDrawing" Target="../diagrams/drawing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11" Type="http://schemas.openxmlformats.org/officeDocument/2006/relationships/image" Target="../media/image8.svg"/><Relationship Id="rId5" Type="http://schemas.openxmlformats.org/officeDocument/2006/relationships/diagramData" Target="../diagrams/data3.xml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microsoft.com/office/2007/relationships/diagramDrawing" Target="../diagrams/drawing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11" Type="http://schemas.openxmlformats.org/officeDocument/2006/relationships/image" Target="../media/image6.svg"/><Relationship Id="rId5" Type="http://schemas.openxmlformats.org/officeDocument/2006/relationships/diagramData" Target="../diagrams/data4.xml"/><Relationship Id="rId10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microsoft.com/office/2007/relationships/diagramDrawing" Target="../diagrams/drawin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703E6041-78D9-8C4D-BA9F-D882E296CDB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" y="-12291"/>
            <a:ext cx="12191997" cy="6882579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E9D05712-E8B6-BC4A-B659-C15386F4A1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2307" y="474650"/>
            <a:ext cx="4387385" cy="1017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329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F2D2E1AF-1109-B542-B3BB-979B423E4C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12192000" cy="6882581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AA2ECC82-9424-A04D-AC29-2B923C47C33B}"/>
              </a:ext>
            </a:extLst>
          </p:cNvPr>
          <p:cNvSpPr txBox="1"/>
          <p:nvPr/>
        </p:nvSpPr>
        <p:spPr>
          <a:xfrm>
            <a:off x="488612" y="217345"/>
            <a:ext cx="102365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err="1">
                <a:solidFill>
                  <a:schemeClr val="bg1"/>
                </a:solidFill>
              </a:rPr>
              <a:t>Assistenza</a:t>
            </a:r>
            <a:r>
              <a:rPr lang="de-DE" sz="3600" b="1" dirty="0">
                <a:solidFill>
                  <a:schemeClr val="bg1"/>
                </a:solidFill>
              </a:rPr>
              <a:t> </a:t>
            </a:r>
            <a:r>
              <a:rPr lang="de-DE" sz="3600" b="1" dirty="0" err="1">
                <a:solidFill>
                  <a:schemeClr val="bg1"/>
                </a:solidFill>
              </a:rPr>
              <a:t>economica</a:t>
            </a:r>
            <a:r>
              <a:rPr lang="de-DE" sz="3600" b="1" dirty="0">
                <a:solidFill>
                  <a:schemeClr val="bg1"/>
                </a:solidFill>
              </a:rPr>
              <a:t> </a:t>
            </a:r>
            <a:r>
              <a:rPr lang="de-DE" sz="3600" b="1" dirty="0" err="1">
                <a:solidFill>
                  <a:schemeClr val="bg1"/>
                </a:solidFill>
              </a:rPr>
              <a:t>sociale</a:t>
            </a:r>
            <a:r>
              <a:rPr lang="de-DE" sz="3600" b="1" dirty="0">
                <a:solidFill>
                  <a:schemeClr val="bg1"/>
                </a:solidFill>
              </a:rPr>
              <a:t> </a:t>
            </a:r>
            <a:r>
              <a:rPr lang="de-DE" sz="3600" b="1">
                <a:solidFill>
                  <a:schemeClr val="bg1"/>
                </a:solidFill>
              </a:rPr>
              <a:t>e </a:t>
            </a:r>
            <a:br>
              <a:rPr lang="de-DE" sz="3600" b="1">
                <a:solidFill>
                  <a:schemeClr val="bg1"/>
                </a:solidFill>
              </a:rPr>
            </a:br>
            <a:r>
              <a:rPr lang="de-DE" sz="3600" b="1">
                <a:solidFill>
                  <a:schemeClr val="bg1"/>
                </a:solidFill>
              </a:rPr>
              <a:t>aiuto</a:t>
            </a:r>
            <a:r>
              <a:rPr lang="de-DE" sz="3600" b="1" dirty="0">
                <a:solidFill>
                  <a:schemeClr val="bg1"/>
                </a:solidFill>
              </a:rPr>
              <a:t> </a:t>
            </a:r>
            <a:r>
              <a:rPr lang="de-DE" sz="3600" b="1" dirty="0" err="1">
                <a:solidFill>
                  <a:schemeClr val="bg1"/>
                </a:solidFill>
              </a:rPr>
              <a:t>immediato</a:t>
            </a:r>
            <a:r>
              <a:rPr lang="de-DE" sz="3600" b="1" dirty="0">
                <a:solidFill>
                  <a:schemeClr val="bg1"/>
                </a:solidFill>
              </a:rPr>
              <a:t> Covid-19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FFABE18-4897-4F4A-8E5B-888B5C98ED3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268106" y="5870482"/>
            <a:ext cx="2618726" cy="723915"/>
          </a:xfrm>
          <a:prstGeom prst="rect">
            <a:avLst/>
          </a:prstGeom>
        </p:spPr>
      </p:pic>
      <p:graphicFrame>
        <p:nvGraphicFramePr>
          <p:cNvPr id="13" name="Tabelle 12">
            <a:extLst>
              <a:ext uri="{FF2B5EF4-FFF2-40B4-BE49-F238E27FC236}">
                <a16:creationId xmlns:a16="http://schemas.microsoft.com/office/drawing/2014/main" id="{BBB7271A-6B4D-48A9-B8C8-C0463CC3A7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883844"/>
              </p:ext>
            </p:extLst>
          </p:nvPr>
        </p:nvGraphicFramePr>
        <p:xfrm>
          <a:off x="488612" y="1926778"/>
          <a:ext cx="10617539" cy="3655519"/>
        </p:xfrm>
        <a:graphic>
          <a:graphicData uri="http://schemas.openxmlformats.org/drawingml/2006/table">
            <a:tbl>
              <a:tblPr firstRow="1" firstCol="1" lastRow="1" bandRow="1">
                <a:tableStyleId>{85BE263C-DBD7-4A20-BB59-AAB30ACAA65A}</a:tableStyleId>
              </a:tblPr>
              <a:tblGrid>
                <a:gridCol w="5544501">
                  <a:extLst>
                    <a:ext uri="{9D8B030D-6E8A-4147-A177-3AD203B41FA5}">
                      <a16:colId xmlns:a16="http://schemas.microsoft.com/office/drawing/2014/main" val="2594320064"/>
                    </a:ext>
                  </a:extLst>
                </a:gridCol>
                <a:gridCol w="2536519">
                  <a:extLst>
                    <a:ext uri="{9D8B030D-6E8A-4147-A177-3AD203B41FA5}">
                      <a16:colId xmlns:a16="http://schemas.microsoft.com/office/drawing/2014/main" val="1468254990"/>
                    </a:ext>
                  </a:extLst>
                </a:gridCol>
                <a:gridCol w="2536519">
                  <a:extLst>
                    <a:ext uri="{9D8B030D-6E8A-4147-A177-3AD203B41FA5}">
                      <a16:colId xmlns:a16="http://schemas.microsoft.com/office/drawing/2014/main" val="3204780730"/>
                    </a:ext>
                  </a:extLst>
                </a:gridCol>
              </a:tblGrid>
              <a:tr h="4090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 err="1">
                          <a:effectLst/>
                        </a:rPr>
                        <a:t>Prestazione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 anchor="ctr">
                    <a:solidFill>
                      <a:srgbClr val="9E121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 err="1">
                          <a:effectLst/>
                        </a:rPr>
                        <a:t>Beneficiari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 anchor="ctr">
                    <a:solidFill>
                      <a:srgbClr val="9E121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 err="1">
                          <a:effectLst/>
                        </a:rPr>
                        <a:t>Contributi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 anchor="ctr">
                    <a:solidFill>
                      <a:srgbClr val="9E12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241220"/>
                  </a:ext>
                </a:extLst>
              </a:tr>
              <a:tr h="43186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 err="1">
                          <a:effectLst/>
                        </a:rPr>
                        <a:t>Reddito</a:t>
                      </a:r>
                      <a:r>
                        <a:rPr lang="de-DE" sz="1800" dirty="0">
                          <a:effectLst/>
                        </a:rPr>
                        <a:t> </a:t>
                      </a:r>
                      <a:r>
                        <a:rPr lang="de-DE" sz="1800" dirty="0" err="1">
                          <a:effectLst/>
                        </a:rPr>
                        <a:t>minimo</a:t>
                      </a:r>
                      <a:r>
                        <a:rPr lang="de-DE" sz="1800" dirty="0">
                          <a:effectLst/>
                        </a:rPr>
                        <a:t> di </a:t>
                      </a:r>
                      <a:r>
                        <a:rPr lang="de-DE" sz="1800" dirty="0" err="1">
                          <a:effectLst/>
                        </a:rPr>
                        <a:t>inserimento</a:t>
                      </a:r>
                      <a:r>
                        <a:rPr lang="de-DE" sz="1800" dirty="0">
                          <a:effectLst/>
                        </a:rPr>
                        <a:t> 2020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 anchor="ctr">
                    <a:solidFill>
                      <a:srgbClr val="E6232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</a:rPr>
                        <a:t>2.472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</a:rPr>
                        <a:t>7.631.067 </a:t>
                      </a:r>
                      <a:r>
                        <a:rPr lang="de-DE" sz="1800" dirty="0" err="1">
                          <a:effectLst/>
                        </a:rPr>
                        <a:t>euro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 anchor="ctr"/>
                </a:tc>
                <a:extLst>
                  <a:ext uri="{0D108BD9-81ED-4DB2-BD59-A6C34878D82A}">
                    <a16:rowId xmlns:a16="http://schemas.microsoft.com/office/drawing/2014/main" val="3011000731"/>
                  </a:ext>
                </a:extLst>
              </a:tr>
              <a:tr h="65337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Contributo locazione e spese accessorie </a:t>
                      </a:r>
                      <a:r>
                        <a:rPr lang="de-DE" sz="1800" dirty="0">
                          <a:effectLst/>
                        </a:rPr>
                        <a:t>2020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 anchor="ctr">
                    <a:solidFill>
                      <a:srgbClr val="E6232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</a:rPr>
                        <a:t>12.237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</a:rPr>
                        <a:t>37.334.261 </a:t>
                      </a:r>
                      <a:r>
                        <a:rPr lang="de-DE" sz="1800" dirty="0" err="1">
                          <a:effectLst/>
                        </a:rPr>
                        <a:t>euro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 anchor="ctr"/>
                </a:tc>
                <a:extLst>
                  <a:ext uri="{0D108BD9-81ED-4DB2-BD59-A6C34878D82A}">
                    <a16:rowId xmlns:a16="http://schemas.microsoft.com/office/drawing/2014/main" val="127399447"/>
                  </a:ext>
                </a:extLst>
              </a:tr>
              <a:tr h="43186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 err="1">
                          <a:effectLst/>
                        </a:rPr>
                        <a:t>Aiuto</a:t>
                      </a:r>
                      <a:r>
                        <a:rPr lang="de-DE" sz="1800" dirty="0">
                          <a:effectLst/>
                        </a:rPr>
                        <a:t> </a:t>
                      </a:r>
                      <a:r>
                        <a:rPr lang="de-DE" sz="1800" dirty="0" err="1">
                          <a:effectLst/>
                        </a:rPr>
                        <a:t>immediato</a:t>
                      </a:r>
                      <a:r>
                        <a:rPr lang="de-DE" sz="1800" dirty="0">
                          <a:effectLst/>
                        </a:rPr>
                        <a:t> Covid-19 (</a:t>
                      </a:r>
                      <a:r>
                        <a:rPr lang="de-DE" sz="1800" dirty="0" err="1">
                          <a:effectLst/>
                        </a:rPr>
                        <a:t>primavera</a:t>
                      </a:r>
                      <a:r>
                        <a:rPr lang="de-DE" sz="1800" dirty="0">
                          <a:effectLst/>
                        </a:rPr>
                        <a:t> 2020)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 anchor="ctr">
                    <a:solidFill>
                      <a:srgbClr val="E6232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</a:rPr>
                        <a:t>2.186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</a:rPr>
                        <a:t>3.011.800 </a:t>
                      </a:r>
                      <a:r>
                        <a:rPr lang="de-DE" sz="1800" dirty="0" err="1">
                          <a:effectLst/>
                        </a:rPr>
                        <a:t>euro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 anchor="ctr"/>
                </a:tc>
                <a:extLst>
                  <a:ext uri="{0D108BD9-81ED-4DB2-BD59-A6C34878D82A}">
                    <a16:rowId xmlns:a16="http://schemas.microsoft.com/office/drawing/2014/main" val="1654756732"/>
                  </a:ext>
                </a:extLst>
              </a:tr>
              <a:tr h="65337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Contributo straordinario al canone di locazione e per le spese accessorie – </a:t>
                      </a:r>
                      <a:r>
                        <a:rPr lang="it-IT" sz="1800" dirty="0" err="1">
                          <a:effectLst/>
                        </a:rPr>
                        <a:t>Covid</a:t>
                      </a:r>
                      <a:r>
                        <a:rPr lang="it-IT" sz="1800" dirty="0">
                          <a:effectLst/>
                        </a:rPr>
                        <a:t> 19 </a:t>
                      </a:r>
                      <a:r>
                        <a:rPr lang="de-DE" sz="1800" dirty="0">
                          <a:effectLst/>
                        </a:rPr>
                        <a:t>(</a:t>
                      </a:r>
                      <a:r>
                        <a:rPr lang="de-DE" sz="1800" dirty="0" err="1">
                          <a:effectLst/>
                        </a:rPr>
                        <a:t>primavera</a:t>
                      </a:r>
                      <a:r>
                        <a:rPr lang="de-DE" sz="1800" dirty="0">
                          <a:effectLst/>
                        </a:rPr>
                        <a:t> 2020)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 anchor="ctr">
                    <a:solidFill>
                      <a:srgbClr val="E6232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</a:rPr>
                        <a:t>6.390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</a:rPr>
                        <a:t>9.394.722 </a:t>
                      </a:r>
                      <a:r>
                        <a:rPr lang="de-DE" sz="1800" dirty="0" err="1">
                          <a:effectLst/>
                        </a:rPr>
                        <a:t>euro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 anchor="ctr"/>
                </a:tc>
                <a:extLst>
                  <a:ext uri="{0D108BD9-81ED-4DB2-BD59-A6C34878D82A}">
                    <a16:rowId xmlns:a16="http://schemas.microsoft.com/office/drawing/2014/main" val="615278448"/>
                  </a:ext>
                </a:extLst>
              </a:tr>
              <a:tr h="43186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Assegno Covid-19 per minori</a:t>
                      </a:r>
                      <a:r>
                        <a:rPr lang="de-DE" sz="1800" dirty="0">
                          <a:effectLst/>
                        </a:rPr>
                        <a:t>  (</a:t>
                      </a:r>
                      <a:r>
                        <a:rPr lang="de-DE" sz="1800" dirty="0" err="1">
                          <a:effectLst/>
                        </a:rPr>
                        <a:t>autunno</a:t>
                      </a:r>
                      <a:r>
                        <a:rPr lang="de-DE" sz="1800" dirty="0">
                          <a:effectLst/>
                        </a:rPr>
                        <a:t> 2020)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 anchor="ctr">
                    <a:solidFill>
                      <a:srgbClr val="E6232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</a:rPr>
                        <a:t>9.890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</a:rPr>
                        <a:t>7.205.600 </a:t>
                      </a:r>
                      <a:r>
                        <a:rPr lang="de-DE" sz="1800" dirty="0" err="1">
                          <a:effectLst/>
                        </a:rPr>
                        <a:t>euro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 anchor="ctr"/>
                </a:tc>
                <a:extLst>
                  <a:ext uri="{0D108BD9-81ED-4DB2-BD59-A6C34878D82A}">
                    <a16:rowId xmlns:a16="http://schemas.microsoft.com/office/drawing/2014/main" val="314985505"/>
                  </a:ext>
                </a:extLst>
              </a:tr>
              <a:tr h="43186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 anchor="ctr">
                    <a:solidFill>
                      <a:srgbClr val="E6232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33.175</a:t>
                      </a:r>
                    </a:p>
                  </a:txBody>
                  <a:tcPr marL="34290" marR="3429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64.577.450 </a:t>
                      </a:r>
                      <a:r>
                        <a:rPr lang="de-DE" sz="18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euro</a:t>
                      </a:r>
                      <a:endParaRPr lang="de-DE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 anchor="ctr"/>
                </a:tc>
                <a:extLst>
                  <a:ext uri="{0D108BD9-81ED-4DB2-BD59-A6C34878D82A}">
                    <a16:rowId xmlns:a16="http://schemas.microsoft.com/office/drawing/2014/main" val="2307385905"/>
                  </a:ext>
                </a:extLst>
              </a:tr>
            </a:tbl>
          </a:graphicData>
        </a:graphic>
      </p:graphicFrame>
      <p:pic>
        <p:nvPicPr>
          <p:cNvPr id="8" name="Grafik 7">
            <a:extLst>
              <a:ext uri="{FF2B5EF4-FFF2-40B4-BE49-F238E27FC236}">
                <a16:creationId xmlns:a16="http://schemas.microsoft.com/office/drawing/2014/main" id="{ECF41F44-BF45-438B-84A2-FF622A64CF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8612" y="5836679"/>
            <a:ext cx="791519" cy="79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631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F2D2E1AF-1109-B542-B3BB-979B423E4C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12192000" cy="6882581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AA2ECC82-9424-A04D-AC29-2B923C47C33B}"/>
              </a:ext>
            </a:extLst>
          </p:cNvPr>
          <p:cNvSpPr txBox="1"/>
          <p:nvPr/>
        </p:nvSpPr>
        <p:spPr>
          <a:xfrm>
            <a:off x="488612" y="411828"/>
            <a:ext cx="10236538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3600" b="1" dirty="0" err="1">
                <a:solidFill>
                  <a:schemeClr val="bg1"/>
                </a:solidFill>
              </a:rPr>
              <a:t>Aiuto</a:t>
            </a:r>
            <a:r>
              <a:rPr lang="de-DE" sz="3600" b="1" dirty="0">
                <a:solidFill>
                  <a:schemeClr val="bg1"/>
                </a:solidFill>
              </a:rPr>
              <a:t> </a:t>
            </a:r>
            <a:r>
              <a:rPr lang="de-DE" sz="3600" b="1" dirty="0" err="1">
                <a:solidFill>
                  <a:schemeClr val="bg1"/>
                </a:solidFill>
              </a:rPr>
              <a:t>immediato</a:t>
            </a:r>
            <a:r>
              <a:rPr lang="de-DE" sz="3600" b="1" dirty="0">
                <a:solidFill>
                  <a:schemeClr val="bg1"/>
                </a:solidFill>
              </a:rPr>
              <a:t> Covid-19 (</a:t>
            </a:r>
            <a:r>
              <a:rPr lang="de-DE" sz="3600" b="1" dirty="0" err="1">
                <a:solidFill>
                  <a:schemeClr val="bg1"/>
                </a:solidFill>
              </a:rPr>
              <a:t>dal</a:t>
            </a:r>
            <a:r>
              <a:rPr lang="de-DE" sz="3600" b="1" dirty="0">
                <a:solidFill>
                  <a:schemeClr val="bg1"/>
                </a:solidFill>
              </a:rPr>
              <a:t> 10/12/2020)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FFABE18-4897-4F4A-8E5B-888B5C98ED3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268106" y="5870482"/>
            <a:ext cx="2618726" cy="723915"/>
          </a:xfrm>
          <a:prstGeom prst="rect">
            <a:avLst/>
          </a:prstGeom>
        </p:spPr>
      </p:pic>
      <p:graphicFrame>
        <p:nvGraphicFramePr>
          <p:cNvPr id="13" name="Tabelle 12">
            <a:extLst>
              <a:ext uri="{FF2B5EF4-FFF2-40B4-BE49-F238E27FC236}">
                <a16:creationId xmlns:a16="http://schemas.microsoft.com/office/drawing/2014/main" id="{BBB7271A-6B4D-48A9-B8C8-C0463CC3A7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9064377"/>
              </p:ext>
            </p:extLst>
          </p:nvPr>
        </p:nvGraphicFramePr>
        <p:xfrm>
          <a:off x="488612" y="2233708"/>
          <a:ext cx="10617539" cy="3011332"/>
        </p:xfrm>
        <a:graphic>
          <a:graphicData uri="http://schemas.openxmlformats.org/drawingml/2006/table">
            <a:tbl>
              <a:tblPr firstRow="1" firstCol="1" lastRow="1" bandRow="1">
                <a:tableStyleId>{85BE263C-DBD7-4A20-BB59-AAB30ACAA65A}</a:tableStyleId>
              </a:tblPr>
              <a:tblGrid>
                <a:gridCol w="5544501">
                  <a:extLst>
                    <a:ext uri="{9D8B030D-6E8A-4147-A177-3AD203B41FA5}">
                      <a16:colId xmlns:a16="http://schemas.microsoft.com/office/drawing/2014/main" val="2594320064"/>
                    </a:ext>
                  </a:extLst>
                </a:gridCol>
                <a:gridCol w="2536519">
                  <a:extLst>
                    <a:ext uri="{9D8B030D-6E8A-4147-A177-3AD203B41FA5}">
                      <a16:colId xmlns:a16="http://schemas.microsoft.com/office/drawing/2014/main" val="1468254990"/>
                    </a:ext>
                  </a:extLst>
                </a:gridCol>
                <a:gridCol w="2536519">
                  <a:extLst>
                    <a:ext uri="{9D8B030D-6E8A-4147-A177-3AD203B41FA5}">
                      <a16:colId xmlns:a16="http://schemas.microsoft.com/office/drawing/2014/main" val="3204780730"/>
                    </a:ext>
                  </a:extLst>
                </a:gridCol>
              </a:tblGrid>
              <a:tr h="4090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 err="1">
                          <a:effectLst/>
                        </a:rPr>
                        <a:t>Prestazione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 anchor="ctr">
                    <a:solidFill>
                      <a:srgbClr val="9E121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 err="1">
                          <a:effectLst/>
                        </a:rPr>
                        <a:t>Beneficiari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 anchor="ctr">
                    <a:solidFill>
                      <a:srgbClr val="9E1219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 err="1">
                          <a:effectLst/>
                        </a:rPr>
                        <a:t>Contributi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 anchor="ctr">
                    <a:solidFill>
                      <a:srgbClr val="9E121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241220"/>
                  </a:ext>
                </a:extLst>
              </a:tr>
              <a:tr h="43186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 err="1">
                          <a:effectLst/>
                        </a:rPr>
                        <a:t>Reddito</a:t>
                      </a:r>
                      <a:r>
                        <a:rPr lang="de-DE" sz="1800" dirty="0">
                          <a:effectLst/>
                        </a:rPr>
                        <a:t> </a:t>
                      </a:r>
                      <a:r>
                        <a:rPr lang="de-DE" sz="1800" dirty="0" err="1">
                          <a:effectLst/>
                        </a:rPr>
                        <a:t>minimo</a:t>
                      </a:r>
                      <a:r>
                        <a:rPr lang="de-DE" sz="1800" dirty="0">
                          <a:effectLst/>
                        </a:rPr>
                        <a:t> di </a:t>
                      </a:r>
                      <a:r>
                        <a:rPr lang="de-DE" sz="1800" dirty="0" err="1">
                          <a:effectLst/>
                        </a:rPr>
                        <a:t>inserimento</a:t>
                      </a:r>
                      <a:r>
                        <a:rPr lang="de-DE" sz="1800" dirty="0">
                          <a:effectLst/>
                        </a:rPr>
                        <a:t> 2021*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 anchor="ctr">
                    <a:solidFill>
                      <a:srgbClr val="E6232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  <a:latin typeface="+mj-lt"/>
                        </a:rPr>
                        <a:t>1.947</a:t>
                      </a:r>
                      <a:endParaRPr lang="de-DE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  <a:latin typeface="+mj-lt"/>
                        </a:rPr>
                        <a:t>3.021.000 </a:t>
                      </a:r>
                      <a:r>
                        <a:rPr lang="de-DE" sz="1800" dirty="0" err="1">
                          <a:effectLst/>
                          <a:latin typeface="+mj-lt"/>
                        </a:rPr>
                        <a:t>euro</a:t>
                      </a:r>
                      <a:endParaRPr lang="de-DE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 anchor="ctr"/>
                </a:tc>
                <a:extLst>
                  <a:ext uri="{0D108BD9-81ED-4DB2-BD59-A6C34878D82A}">
                    <a16:rowId xmlns:a16="http://schemas.microsoft.com/office/drawing/2014/main" val="3011000731"/>
                  </a:ext>
                </a:extLst>
              </a:tr>
              <a:tr h="65337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Contributo locazione e spese accessorie </a:t>
                      </a:r>
                      <a:r>
                        <a:rPr lang="de-DE" sz="1800" dirty="0">
                          <a:effectLst/>
                        </a:rPr>
                        <a:t>2021*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 anchor="ctr">
                    <a:solidFill>
                      <a:srgbClr val="E6232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10.394</a:t>
                      </a:r>
                    </a:p>
                  </a:txBody>
                  <a:tcPr marL="34290" marR="3429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  <a:latin typeface="+mj-lt"/>
                        </a:rPr>
                        <a:t>12.244.000 </a:t>
                      </a:r>
                      <a:r>
                        <a:rPr lang="de-DE" sz="1800" dirty="0" err="1">
                          <a:effectLst/>
                          <a:latin typeface="+mj-lt"/>
                        </a:rPr>
                        <a:t>euro</a:t>
                      </a:r>
                      <a:endParaRPr lang="de-DE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 anchor="ctr"/>
                </a:tc>
                <a:extLst>
                  <a:ext uri="{0D108BD9-81ED-4DB2-BD59-A6C34878D82A}">
                    <a16:rowId xmlns:a16="http://schemas.microsoft.com/office/drawing/2014/main" val="127399447"/>
                  </a:ext>
                </a:extLst>
              </a:tr>
              <a:tr h="43186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 err="1">
                          <a:effectLst/>
                        </a:rPr>
                        <a:t>Aiuto</a:t>
                      </a:r>
                      <a:r>
                        <a:rPr lang="de-DE" sz="1800" dirty="0">
                          <a:effectLst/>
                        </a:rPr>
                        <a:t> </a:t>
                      </a:r>
                      <a:r>
                        <a:rPr lang="de-DE" sz="1800" dirty="0" err="1">
                          <a:effectLst/>
                        </a:rPr>
                        <a:t>immediato</a:t>
                      </a:r>
                      <a:r>
                        <a:rPr lang="de-DE" sz="1800" dirty="0">
                          <a:effectLst/>
                        </a:rPr>
                        <a:t> Covid-19 (</a:t>
                      </a:r>
                      <a:r>
                        <a:rPr lang="de-DE" sz="1800" dirty="0" err="1">
                          <a:effectLst/>
                        </a:rPr>
                        <a:t>dal</a:t>
                      </a:r>
                      <a:r>
                        <a:rPr lang="de-DE" sz="1800" dirty="0">
                          <a:effectLst/>
                        </a:rPr>
                        <a:t> 10/12/2020)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 anchor="ctr">
                    <a:solidFill>
                      <a:srgbClr val="E6232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  <a:latin typeface="+mj-lt"/>
                        </a:rPr>
                        <a:t>12.380</a:t>
                      </a:r>
                      <a:endParaRPr lang="de-DE" sz="1800" b="0" dirty="0">
                        <a:effectLst/>
                        <a:latin typeface="+mj-lt"/>
                      </a:endParaRPr>
                    </a:p>
                  </a:txBody>
                  <a:tcPr marL="34290" marR="3429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82153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>
                          <a:effectLst/>
                          <a:latin typeface="+mj-lt"/>
                        </a:rPr>
                        <a:t>24.973.000 </a:t>
                      </a:r>
                      <a:r>
                        <a:rPr lang="de-DE" sz="1800" dirty="0" err="1">
                          <a:effectLst/>
                          <a:latin typeface="+mj-lt"/>
                        </a:rPr>
                        <a:t>euro</a:t>
                      </a:r>
                      <a:endParaRPr lang="de-DE" sz="1800" b="0" dirty="0">
                        <a:effectLst/>
                        <a:latin typeface="+mj-lt"/>
                      </a:endParaRPr>
                    </a:p>
                  </a:txBody>
                  <a:tcPr marL="34290" marR="34290" marT="0" marB="0" anchor="ctr"/>
                </a:tc>
                <a:extLst>
                  <a:ext uri="{0D108BD9-81ED-4DB2-BD59-A6C34878D82A}">
                    <a16:rowId xmlns:a16="http://schemas.microsoft.com/office/drawing/2014/main" val="1654756732"/>
                  </a:ext>
                </a:extLst>
              </a:tr>
              <a:tr h="65337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800" dirty="0">
                          <a:effectLst/>
                        </a:rPr>
                        <a:t>Contributo straordinario al canone di locazione e per le spese accessorie – </a:t>
                      </a:r>
                      <a:r>
                        <a:rPr lang="it-IT" sz="1800" dirty="0" err="1">
                          <a:effectLst/>
                        </a:rPr>
                        <a:t>Covid</a:t>
                      </a:r>
                      <a:r>
                        <a:rPr lang="it-IT" sz="1800" dirty="0">
                          <a:effectLst/>
                        </a:rPr>
                        <a:t> 19 </a:t>
                      </a:r>
                      <a:r>
                        <a:rPr lang="de-DE" sz="1800" dirty="0" err="1">
                          <a:effectLst/>
                        </a:rPr>
                        <a:t>dal</a:t>
                      </a:r>
                      <a:r>
                        <a:rPr lang="de-DE" sz="1800" dirty="0">
                          <a:effectLst/>
                        </a:rPr>
                        <a:t> 10/12/2020)</a:t>
                      </a: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 anchor="ctr">
                    <a:solidFill>
                      <a:srgbClr val="E6232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  <a:latin typeface="+mj-lt"/>
                        </a:rPr>
                        <a:t>6.984</a:t>
                      </a:r>
                      <a:endParaRPr lang="de-DE" sz="1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 anchor="ctr"/>
                </a:tc>
                <a:tc>
                  <a:txBody>
                    <a:bodyPr/>
                    <a:lstStyle/>
                    <a:p>
                      <a:pPr marL="0" marR="0" lvl="0" indent="0" algn="r" defTabSz="821531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dirty="0">
                          <a:effectLst/>
                          <a:latin typeface="+mj-lt"/>
                        </a:rPr>
                        <a:t>8.491.000 </a:t>
                      </a:r>
                      <a:r>
                        <a:rPr lang="de-DE" sz="1800" dirty="0" err="1">
                          <a:effectLst/>
                          <a:latin typeface="+mj-lt"/>
                        </a:rPr>
                        <a:t>euro</a:t>
                      </a:r>
                      <a:endParaRPr lang="de-DE" sz="18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 anchor="ctr"/>
                </a:tc>
                <a:extLst>
                  <a:ext uri="{0D108BD9-81ED-4DB2-BD59-A6C34878D82A}">
                    <a16:rowId xmlns:a16="http://schemas.microsoft.com/office/drawing/2014/main" val="615278448"/>
                  </a:ext>
                </a:extLst>
              </a:tr>
              <a:tr h="43186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e-DE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 anchor="ctr">
                    <a:solidFill>
                      <a:srgbClr val="E6232B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31.705</a:t>
                      </a:r>
                    </a:p>
                  </a:txBody>
                  <a:tcPr marL="34290" marR="34290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8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48.729.000 </a:t>
                      </a:r>
                      <a:r>
                        <a:rPr lang="de-DE" sz="1800" dirty="0" err="1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euro</a:t>
                      </a:r>
                      <a:endParaRPr lang="de-DE" sz="1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290" marR="34290" marT="0" marB="0" anchor="ctr"/>
                </a:tc>
                <a:extLst>
                  <a:ext uri="{0D108BD9-81ED-4DB2-BD59-A6C34878D82A}">
                    <a16:rowId xmlns:a16="http://schemas.microsoft.com/office/drawing/2014/main" val="2307385905"/>
                  </a:ext>
                </a:extLst>
              </a:tr>
            </a:tbl>
          </a:graphicData>
        </a:graphic>
      </p:graphicFrame>
      <p:sp>
        <p:nvSpPr>
          <p:cNvPr id="8" name="Textfeld 7">
            <a:extLst>
              <a:ext uri="{FF2B5EF4-FFF2-40B4-BE49-F238E27FC236}">
                <a16:creationId xmlns:a16="http://schemas.microsoft.com/office/drawing/2014/main" id="{5DEE4AAC-261C-4F02-AABF-7CC70F953BF9}"/>
              </a:ext>
            </a:extLst>
          </p:cNvPr>
          <p:cNvSpPr txBox="1"/>
          <p:nvPr/>
        </p:nvSpPr>
        <p:spPr>
          <a:xfrm>
            <a:off x="598758" y="5274522"/>
            <a:ext cx="86693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* </a:t>
            </a:r>
            <a:r>
              <a:rPr lang="de-DE" sz="1400" dirty="0" err="1"/>
              <a:t>fino</a:t>
            </a:r>
            <a:r>
              <a:rPr lang="de-DE" sz="1400" dirty="0"/>
              <a:t> </a:t>
            </a:r>
            <a:r>
              <a:rPr lang="de-DE" sz="1400" dirty="0" err="1"/>
              <a:t>aprile</a:t>
            </a:r>
            <a:r>
              <a:rPr lang="de-DE" sz="1400" dirty="0"/>
              <a:t> 2021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DBB2C085-67F9-49BA-B863-30F8DC38164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88612" y="5836679"/>
            <a:ext cx="791519" cy="79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720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F2D2E1AF-1109-B542-B3BB-979B423E4C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12192000" cy="6882581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AA2ECC82-9424-A04D-AC29-2B923C47C33B}"/>
              </a:ext>
            </a:extLst>
          </p:cNvPr>
          <p:cNvSpPr txBox="1"/>
          <p:nvPr/>
        </p:nvSpPr>
        <p:spPr>
          <a:xfrm>
            <a:off x="488612" y="411828"/>
            <a:ext cx="10236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err="1">
                <a:solidFill>
                  <a:schemeClr val="bg1"/>
                </a:solidFill>
              </a:rPr>
              <a:t>Aiuto</a:t>
            </a:r>
            <a:r>
              <a:rPr lang="de-DE" sz="3600" b="1" dirty="0">
                <a:solidFill>
                  <a:schemeClr val="bg1"/>
                </a:solidFill>
              </a:rPr>
              <a:t> </a:t>
            </a:r>
            <a:r>
              <a:rPr lang="de-DE" sz="3600" b="1" dirty="0" err="1">
                <a:solidFill>
                  <a:schemeClr val="bg1"/>
                </a:solidFill>
              </a:rPr>
              <a:t>Covid</a:t>
            </a:r>
            <a:r>
              <a:rPr lang="de-DE" sz="3600" b="1" dirty="0">
                <a:solidFill>
                  <a:schemeClr val="bg1"/>
                </a:solidFill>
              </a:rPr>
              <a:t> 2021 – </a:t>
            </a:r>
            <a:r>
              <a:rPr lang="de-DE" sz="3600" b="1" dirty="0" err="1">
                <a:solidFill>
                  <a:schemeClr val="bg1"/>
                </a:solidFill>
              </a:rPr>
              <a:t>Prestazioni</a:t>
            </a:r>
            <a:endParaRPr lang="de-DE" sz="3600" b="1" dirty="0">
              <a:solidFill>
                <a:schemeClr val="bg1"/>
              </a:solidFill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FFABE18-4897-4F4A-8E5B-888B5C98ED3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268106" y="5870482"/>
            <a:ext cx="2618726" cy="723915"/>
          </a:xfrm>
          <a:prstGeom prst="rect">
            <a:avLst/>
          </a:prstGeom>
        </p:spPr>
      </p:pic>
      <p:graphicFrame>
        <p:nvGraphicFramePr>
          <p:cNvPr id="3" name="Diagramm 2">
            <a:extLst>
              <a:ext uri="{FF2B5EF4-FFF2-40B4-BE49-F238E27FC236}">
                <a16:creationId xmlns:a16="http://schemas.microsoft.com/office/drawing/2014/main" id="{8DABA36B-BA9F-4339-9583-FB63843537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6509413"/>
              </p:ext>
            </p:extLst>
          </p:nvPr>
        </p:nvGraphicFramePr>
        <p:xfrm>
          <a:off x="855493" y="1603338"/>
          <a:ext cx="9502775" cy="43878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8" name="Grafik 7">
            <a:extLst>
              <a:ext uri="{FF2B5EF4-FFF2-40B4-BE49-F238E27FC236}">
                <a16:creationId xmlns:a16="http://schemas.microsoft.com/office/drawing/2014/main" id="{AC826021-92CD-4F01-B6A2-89D017C1955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88612" y="5836679"/>
            <a:ext cx="791519" cy="79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596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F2D2E1AF-1109-B542-B3BB-979B423E4C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12192000" cy="6882581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AA2ECC82-9424-A04D-AC29-2B923C47C33B}"/>
              </a:ext>
            </a:extLst>
          </p:cNvPr>
          <p:cNvSpPr txBox="1"/>
          <p:nvPr/>
        </p:nvSpPr>
        <p:spPr>
          <a:xfrm>
            <a:off x="488612" y="411828"/>
            <a:ext cx="102365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err="1">
                <a:solidFill>
                  <a:schemeClr val="bg1"/>
                </a:solidFill>
              </a:rPr>
              <a:t>Aiuto</a:t>
            </a:r>
            <a:r>
              <a:rPr lang="de-DE" sz="3600" b="1" dirty="0">
                <a:solidFill>
                  <a:schemeClr val="bg1"/>
                </a:solidFill>
              </a:rPr>
              <a:t> </a:t>
            </a:r>
            <a:r>
              <a:rPr lang="de-DE" sz="3600" b="1" dirty="0" err="1">
                <a:solidFill>
                  <a:schemeClr val="bg1"/>
                </a:solidFill>
              </a:rPr>
              <a:t>Covid</a:t>
            </a:r>
            <a:r>
              <a:rPr lang="de-DE" sz="3600" b="1" dirty="0">
                <a:solidFill>
                  <a:schemeClr val="bg1"/>
                </a:solidFill>
              </a:rPr>
              <a:t> 2021 – </a:t>
            </a:r>
            <a:r>
              <a:rPr lang="de-DE" sz="3600" b="1" dirty="0" err="1">
                <a:solidFill>
                  <a:schemeClr val="bg1"/>
                </a:solidFill>
              </a:rPr>
              <a:t>Requisiti</a:t>
            </a:r>
            <a:endParaRPr lang="de-DE" sz="3600" b="1" dirty="0">
              <a:solidFill>
                <a:schemeClr val="bg1"/>
              </a:solidFill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FFABE18-4897-4F4A-8E5B-888B5C98ED3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268106" y="5870482"/>
            <a:ext cx="2618726" cy="723915"/>
          </a:xfrm>
          <a:prstGeom prst="rect">
            <a:avLst/>
          </a:prstGeom>
        </p:spPr>
      </p:pic>
      <p:graphicFrame>
        <p:nvGraphicFramePr>
          <p:cNvPr id="10" name="Inhaltsplatzhalter 9">
            <a:extLst>
              <a:ext uri="{FF2B5EF4-FFF2-40B4-BE49-F238E27FC236}">
                <a16:creationId xmlns:a16="http://schemas.microsoft.com/office/drawing/2014/main" id="{8136242D-2BB0-42BD-B5F0-9FDB4CF564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5227345"/>
              </p:ext>
            </p:extLst>
          </p:nvPr>
        </p:nvGraphicFramePr>
        <p:xfrm>
          <a:off x="349081" y="994299"/>
          <a:ext cx="11200768" cy="5600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8" name="Grafik 7">
            <a:extLst>
              <a:ext uri="{FF2B5EF4-FFF2-40B4-BE49-F238E27FC236}">
                <a16:creationId xmlns:a16="http://schemas.microsoft.com/office/drawing/2014/main" id="{744E4267-9E45-49EC-9419-67DDB058FE2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88612" y="5836679"/>
            <a:ext cx="791519" cy="79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987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F2D2E1AF-1109-B542-B3BB-979B423E4C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12192000" cy="6882581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AA2ECC82-9424-A04D-AC29-2B923C47C33B}"/>
              </a:ext>
            </a:extLst>
          </p:cNvPr>
          <p:cNvSpPr txBox="1"/>
          <p:nvPr/>
        </p:nvSpPr>
        <p:spPr>
          <a:xfrm>
            <a:off x="488611" y="411828"/>
            <a:ext cx="106461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b="1" dirty="0" err="1">
                <a:solidFill>
                  <a:schemeClr val="bg1"/>
                </a:solidFill>
              </a:rPr>
              <a:t>Aiuto</a:t>
            </a:r>
            <a:r>
              <a:rPr lang="de-DE" sz="3600" b="1" dirty="0">
                <a:solidFill>
                  <a:schemeClr val="bg1"/>
                </a:solidFill>
              </a:rPr>
              <a:t> </a:t>
            </a:r>
            <a:r>
              <a:rPr lang="de-DE" sz="3600" b="1" dirty="0" err="1">
                <a:solidFill>
                  <a:schemeClr val="bg1"/>
                </a:solidFill>
              </a:rPr>
              <a:t>Covid</a:t>
            </a:r>
            <a:r>
              <a:rPr lang="de-DE" sz="3600" b="1" dirty="0">
                <a:solidFill>
                  <a:schemeClr val="bg1"/>
                </a:solidFill>
              </a:rPr>
              <a:t> 2021 – </a:t>
            </a:r>
            <a:r>
              <a:rPr lang="de-DE" sz="3600" b="1" dirty="0" err="1">
                <a:solidFill>
                  <a:schemeClr val="bg1"/>
                </a:solidFill>
              </a:rPr>
              <a:t>Contributi</a:t>
            </a:r>
            <a:endParaRPr lang="de-DE" sz="3600" b="1" dirty="0">
              <a:solidFill>
                <a:schemeClr val="bg1"/>
              </a:solidFill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FFABE18-4897-4F4A-8E5B-888B5C98ED3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268106" y="5870482"/>
            <a:ext cx="2618726" cy="723915"/>
          </a:xfrm>
          <a:prstGeom prst="rect">
            <a:avLst/>
          </a:prstGeom>
        </p:spPr>
      </p:pic>
      <p:graphicFrame>
        <p:nvGraphicFramePr>
          <p:cNvPr id="10" name="Inhaltsplatzhalter 9">
            <a:extLst>
              <a:ext uri="{FF2B5EF4-FFF2-40B4-BE49-F238E27FC236}">
                <a16:creationId xmlns:a16="http://schemas.microsoft.com/office/drawing/2014/main" id="{8136242D-2BB0-42BD-B5F0-9FDB4CF564B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9236896"/>
              </p:ext>
            </p:extLst>
          </p:nvPr>
        </p:nvGraphicFramePr>
        <p:xfrm>
          <a:off x="349081" y="1673224"/>
          <a:ext cx="10515600" cy="4683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8" name="Grafik 7">
            <a:extLst>
              <a:ext uri="{FF2B5EF4-FFF2-40B4-BE49-F238E27FC236}">
                <a16:creationId xmlns:a16="http://schemas.microsoft.com/office/drawing/2014/main" id="{59299757-CE73-49D2-A5B4-58C0AD9D4AA6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88612" y="5836679"/>
            <a:ext cx="791519" cy="79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525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F2D2E1AF-1109-B542-B3BB-979B423E4C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"/>
            <a:ext cx="12192000" cy="6882581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AA2ECC82-9424-A04D-AC29-2B923C47C33B}"/>
              </a:ext>
            </a:extLst>
          </p:cNvPr>
          <p:cNvSpPr txBox="1"/>
          <p:nvPr/>
        </p:nvSpPr>
        <p:spPr>
          <a:xfrm>
            <a:off x="488611" y="411828"/>
            <a:ext cx="11096748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de-DE" sz="3600" b="1" dirty="0" err="1">
                <a:solidFill>
                  <a:schemeClr val="bg1"/>
                </a:solidFill>
              </a:rPr>
              <a:t>Aiuto</a:t>
            </a:r>
            <a:r>
              <a:rPr lang="de-DE" sz="3600" b="1" dirty="0">
                <a:solidFill>
                  <a:schemeClr val="bg1"/>
                </a:solidFill>
              </a:rPr>
              <a:t> </a:t>
            </a:r>
            <a:r>
              <a:rPr lang="de-DE" sz="3600" b="1" dirty="0" err="1">
                <a:solidFill>
                  <a:schemeClr val="bg1"/>
                </a:solidFill>
              </a:rPr>
              <a:t>Covid</a:t>
            </a:r>
            <a:r>
              <a:rPr lang="de-DE" sz="3600" b="1" dirty="0">
                <a:solidFill>
                  <a:schemeClr val="bg1"/>
                </a:solidFill>
              </a:rPr>
              <a:t> 2021 – </a:t>
            </a:r>
            <a:r>
              <a:rPr lang="de-DE" sz="3600" b="1" dirty="0" err="1">
                <a:solidFill>
                  <a:schemeClr val="bg1"/>
                </a:solidFill>
              </a:rPr>
              <a:t>Presentazione</a:t>
            </a:r>
            <a:r>
              <a:rPr lang="de-DE" sz="3600" b="1" dirty="0">
                <a:solidFill>
                  <a:schemeClr val="bg1"/>
                </a:solidFill>
              </a:rPr>
              <a:t> della </a:t>
            </a:r>
            <a:r>
              <a:rPr lang="de-DE" sz="3600" b="1" dirty="0" err="1">
                <a:solidFill>
                  <a:schemeClr val="bg1"/>
                </a:solidFill>
              </a:rPr>
              <a:t>domanda</a:t>
            </a:r>
            <a:endParaRPr lang="de-DE" sz="3600" b="1" dirty="0">
              <a:solidFill>
                <a:schemeClr val="bg1"/>
              </a:solidFill>
            </a:endParaRP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FFABE18-4897-4F4A-8E5B-888B5C98ED3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268106" y="5870482"/>
            <a:ext cx="2618726" cy="723915"/>
          </a:xfrm>
          <a:prstGeom prst="rect">
            <a:avLst/>
          </a:prstGeom>
        </p:spPr>
      </p:pic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BB5FC6C0-C4AF-442D-A20F-56E493DEFF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40957131"/>
              </p:ext>
            </p:extLst>
          </p:nvPr>
        </p:nvGraphicFramePr>
        <p:xfrm>
          <a:off x="908403" y="2325949"/>
          <a:ext cx="9836119" cy="30272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11" name="Grafik 10">
            <a:extLst>
              <a:ext uri="{FF2B5EF4-FFF2-40B4-BE49-F238E27FC236}">
                <a16:creationId xmlns:a16="http://schemas.microsoft.com/office/drawing/2014/main" id="{7D398654-18CC-4EDD-B6F1-8E57EC7ADA8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88612" y="5836679"/>
            <a:ext cx="791519" cy="79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265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0E92E9A2841D54C9CDE1EF1532A27FF" ma:contentTypeVersion="10" ma:contentTypeDescription="Ein neues Dokument erstellen." ma:contentTypeScope="" ma:versionID="7edcc2dfa10a52923c278aa7a998ec7c">
  <xsd:schema xmlns:xsd="http://www.w3.org/2001/XMLSchema" xmlns:xs="http://www.w3.org/2001/XMLSchema" xmlns:p="http://schemas.microsoft.com/office/2006/metadata/properties" xmlns:ns2="0e0c6df5-7e5d-4d29-9c9e-f511097a8ed1" xmlns:ns3="a05f6def-2858-4067-b991-c8986376a768" targetNamespace="http://schemas.microsoft.com/office/2006/metadata/properties" ma:root="true" ma:fieldsID="f5c5b5f7649d618081ed36955bcd4227" ns2:_="" ns3:_="">
    <xsd:import namespace="0e0c6df5-7e5d-4d29-9c9e-f511097a8ed1"/>
    <xsd:import namespace="a05f6def-2858-4067-b991-c8986376a7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0c6df5-7e5d-4d29-9c9e-f511097a8e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5f6def-2858-4067-b991-c8986376a76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0E02A40-F45B-43BF-828F-4AED46E0250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613AAB-2495-48F3-9BE8-D355C52D3350}">
  <ds:schemaRefs>
    <ds:schemaRef ds:uri="0e0c6df5-7e5d-4d29-9c9e-f511097a8ed1"/>
    <ds:schemaRef ds:uri="a05f6def-2858-4067-b991-c8986376a76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889799BF-B78D-4201-9598-1A08CDEA74DB}">
  <ds:schemaRefs>
    <ds:schemaRef ds:uri="0e0c6df5-7e5d-4d29-9c9e-f511097a8ed1"/>
    <ds:schemaRef ds:uri="a05f6def-2858-4067-b991-c8986376a768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411</Words>
  <Application>Microsoft Office PowerPoint</Application>
  <PresentationFormat>Breitbild</PresentationFormat>
  <Paragraphs>77</Paragraphs>
  <Slides>7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stephanie.innerbichler@gmail.com</dc:creator>
  <cp:lastModifiedBy>Steinegger, Guido</cp:lastModifiedBy>
  <cp:revision>19</cp:revision>
  <dcterms:created xsi:type="dcterms:W3CDTF">2020-05-27T14:04:40Z</dcterms:created>
  <dcterms:modified xsi:type="dcterms:W3CDTF">2021-05-25T11:51:36Z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0x010100C0E92E9A2841D54C9CDE1EF1532A27FF</vt:lpwstr>
  </property>
</Properties>
</file>